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8</a:t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Debugging, Programming Languages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Programs</a:t>
            </a:r>
            <a:endParaRPr/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Programs are a series of instructions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We went over this on our first day.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instructions we program are considered </a:t>
            </a:r>
            <a:r>
              <a:rPr b="1" lang="en"/>
              <a:t>high level</a:t>
            </a:r>
            <a:r>
              <a:rPr lang="en"/>
              <a:t> because the computer can’t directly execute processing instructions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Interpreter</a:t>
            </a:r>
            <a:endParaRPr/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311700" y="1017718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 interpreter is the thing that takes in the instructions and executes them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Most of the time, the interpreter is the computer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It </a:t>
            </a:r>
            <a:r>
              <a:rPr b="1" lang="en"/>
              <a:t>interprets </a:t>
            </a:r>
            <a:r>
              <a:rPr lang="en"/>
              <a:t>the instructions and gives us an </a:t>
            </a:r>
            <a:r>
              <a:rPr b="1" lang="en"/>
              <a:t>output</a:t>
            </a:r>
            <a:endParaRPr b="1"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Sometimes our output is visual, in the case of games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Compilation</a:t>
            </a:r>
            <a:endParaRPr/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Computer can’t understand </a:t>
            </a:r>
            <a:r>
              <a:rPr b="1" lang="en"/>
              <a:t>high level instructions</a:t>
            </a:r>
            <a:r>
              <a:rPr lang="en"/>
              <a:t>, which are what we program in. Computers can only understand extremely simple instructions.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process of taking high level instructions like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int i = 10;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And converting it to low level instructions like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push 10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push i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bind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Is called </a:t>
            </a:r>
            <a:r>
              <a:rPr b="1" lang="en"/>
              <a:t>COMPILATION</a:t>
            </a:r>
            <a:endParaRPr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Low level</a:t>
            </a:r>
            <a:endParaRPr/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Low level instructions usually look like this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push 10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push 20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add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Stacks</a:t>
            </a:r>
            <a:endParaRPr/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Stacks are a simple data structure that can be used many ways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They are always used in </a:t>
            </a:r>
            <a:r>
              <a:rPr b="1" lang="en"/>
              <a:t>interpreters </a:t>
            </a:r>
            <a:r>
              <a:rPr lang="en"/>
              <a:t>to evaluate </a:t>
            </a:r>
            <a:r>
              <a:rPr b="1" lang="en"/>
              <a:t>low level instructions</a:t>
            </a:r>
            <a:endParaRPr b="1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stack is a data structure like an ArrayList or an array.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They are created in the following way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Stack&lt;String&gt; names = new Stack&lt;String&gt;();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Stacks II</a:t>
            </a:r>
            <a:endParaRPr/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Stacks are special because you can only access the top element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They are used as follows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Stack&lt;String&gt; names = new Stack&lt;String&gt;();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names.push(“Tim”);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names.push(“Moose”);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print(stack.pop());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Push and Pop</a:t>
            </a:r>
            <a:endParaRPr/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push() is a method that pushes an element onto the top of the stack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pop() is a method that gets the top element from the top of the stack and removes it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Stack&lt;Integer&gt; numbers = new Stack&lt;Integer&gt;();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numbers.push(15);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numbers.push(10);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numbers.push(5);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Int top = numbers.pop();</a:t>
            </a:r>
            <a:br>
              <a:rPr lang="en"/>
            </a:br>
            <a:r>
              <a:rPr lang="en"/>
              <a:t>print(top);</a:t>
            </a:r>
            <a:br>
              <a:rPr lang="en"/>
            </a:br>
            <a:r>
              <a:rPr lang="en"/>
              <a:t>numbers.push(top);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isEmpty() and peek()</a:t>
            </a:r>
            <a:endParaRPr/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isEmpty() is a method that returns true if the stack is empty and false if the stack has at least one element left in it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peek() is a method that returns the top element of the stack without deleting it.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</a:t>
            </a:r>
            <a:endParaRPr/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Stack&lt;Integer&gt; stack = new Stack&lt;Integer&gt;();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 (int i = 0; i &lt; 100; i++) {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stack.push(i);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while (!stack.isEmpty()) {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print(stack.pop());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Debugging </a:t>
            </a:r>
            <a:endParaRPr/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nt[] array = new int[50];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</a:t>
            </a:r>
            <a:r>
              <a:rPr lang="en"/>
              <a:t>or (int i = 0; i &lt;= 50; i ++) {</a:t>
            </a:r>
            <a:br>
              <a:rPr lang="en"/>
            </a:br>
            <a:r>
              <a:rPr lang="en"/>
              <a:t>	print(array[i]);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are stacks useful?</a:t>
            </a:r>
            <a:endParaRPr/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 usually!</a:t>
            </a:r>
            <a:endParaRPr/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Only when we need a system where the </a:t>
            </a:r>
            <a:r>
              <a:rPr b="1" lang="en"/>
              <a:t>last thing we put in, is the first thing we get out</a:t>
            </a:r>
            <a:endParaRPr b="1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Ex :</a:t>
            </a:r>
            <a:endParaRPr/>
          </a:p>
          <a:p>
            <a:pPr indent="-342900" lvl="0" marL="45720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Deck of cards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Stacks and Interperers</a:t>
            </a:r>
            <a:endParaRPr/>
          </a:p>
        </p:txBody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Interpreters use stacks as storage for data in computing simple programs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Low level program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push 10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push 15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add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print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Low level program ex II</a:t>
            </a:r>
            <a:endParaRPr/>
          </a:p>
        </p:txBody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push 5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push 10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sub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push 15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div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Low level program Ex II</a:t>
            </a:r>
            <a:endParaRPr/>
          </a:p>
        </p:txBody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push 2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push 2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push 3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add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mul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print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Lets make our own interpreter</a:t>
            </a:r>
            <a:endParaRPr/>
          </a:p>
        </p:txBody>
      </p:sp>
      <p:sp>
        <p:nvSpPr>
          <p:cNvPr id="199" name="Shape 19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HashMaps</a:t>
            </a:r>
            <a:endParaRPr/>
          </a:p>
        </p:txBody>
      </p:sp>
      <p:sp>
        <p:nvSpPr>
          <p:cNvPr id="205" name="Shape 20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HashMaps are another data structure that are extremely useful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They are used whenever you want to </a:t>
            </a:r>
            <a:r>
              <a:rPr b="1" lang="en"/>
              <a:t>pair</a:t>
            </a:r>
            <a:r>
              <a:rPr lang="en"/>
              <a:t> a </a:t>
            </a:r>
            <a:r>
              <a:rPr b="1" lang="en"/>
              <a:t>key </a:t>
            </a:r>
            <a:r>
              <a:rPr lang="en"/>
              <a:t>with a </a:t>
            </a:r>
            <a:r>
              <a:rPr b="1" lang="en"/>
              <a:t>value</a:t>
            </a:r>
            <a:endParaRPr b="1"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HashMaps</a:t>
            </a:r>
            <a:endParaRPr/>
          </a:p>
        </p:txBody>
      </p:sp>
      <p:sp>
        <p:nvSpPr>
          <p:cNvPr id="211" name="Shape 2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Debugging</a:t>
            </a:r>
            <a:endParaRPr/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</a:t>
            </a:r>
            <a:r>
              <a:rPr lang="en"/>
              <a:t>lass Hero {</a:t>
            </a:r>
            <a:br>
              <a:rPr lang="en"/>
            </a:br>
            <a:r>
              <a:rPr lang="en"/>
              <a:t>	String name;</a:t>
            </a:r>
            <a:br>
              <a:rPr lang="en"/>
            </a:br>
            <a:r>
              <a:rPr lang="en"/>
              <a:t>	</a:t>
            </a:r>
            <a:r>
              <a:rPr lang="en"/>
              <a:t>i</a:t>
            </a:r>
            <a:r>
              <a:rPr lang="en"/>
              <a:t>nt health = 100;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</a:t>
            </a:r>
            <a:r>
              <a:rPr lang="en"/>
              <a:t>lass Tracer extends Hero {</a:t>
            </a:r>
            <a:br>
              <a:rPr lang="en"/>
            </a:br>
            <a:r>
              <a:rPr lang="en"/>
              <a:t>	Tracer() {</a:t>
            </a:r>
            <a:br>
              <a:rPr lang="en"/>
            </a:br>
            <a:r>
              <a:rPr lang="en"/>
              <a:t>		</a:t>
            </a:r>
            <a:r>
              <a:rPr lang="en"/>
              <a:t>h</a:t>
            </a:r>
            <a:r>
              <a:rPr lang="en"/>
              <a:t>ealth = 150;</a:t>
            </a:r>
            <a:br>
              <a:rPr lang="en"/>
            </a:br>
            <a:r>
              <a:rPr lang="en"/>
              <a:t>		</a:t>
            </a:r>
            <a:r>
              <a:rPr lang="en"/>
              <a:t>i</a:t>
            </a:r>
            <a:r>
              <a:rPr lang="en"/>
              <a:t>nt nameLength = name.length;</a:t>
            </a:r>
            <a:br>
              <a:rPr lang="en"/>
            </a:br>
            <a:r>
              <a:rPr lang="en"/>
              <a:t>		print(“Name length = “ + nameLength + “, Health = “ + health);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n</a:t>
            </a:r>
            <a:r>
              <a:rPr lang="en"/>
              <a:t>ew Tracer();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226450" y="4663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this print?</a:t>
            </a:r>
            <a:endParaRPr/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003325"/>
            <a:ext cx="8520600" cy="418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</a:t>
            </a:r>
            <a:r>
              <a:rPr lang="en"/>
              <a:t>lass Super {</a:t>
            </a:r>
            <a:br>
              <a:rPr lang="en"/>
            </a:br>
            <a:r>
              <a:rPr lang="en"/>
              <a:t>	</a:t>
            </a:r>
            <a:r>
              <a:rPr lang="en"/>
              <a:t>v</a:t>
            </a:r>
            <a:r>
              <a:rPr lang="en"/>
              <a:t>oid printStuff() {</a:t>
            </a:r>
            <a:br>
              <a:rPr lang="en"/>
            </a:br>
            <a:r>
              <a:rPr lang="en"/>
              <a:t>		print(“Hello!”);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class Sub extends Super {</a:t>
            </a:r>
            <a:br>
              <a:rPr lang="en"/>
            </a:br>
            <a:r>
              <a:rPr lang="en"/>
              <a:t>	</a:t>
            </a:r>
            <a:r>
              <a:rPr lang="en"/>
              <a:t>v</a:t>
            </a:r>
            <a:r>
              <a:rPr lang="en"/>
              <a:t>oid printStuff() {</a:t>
            </a:r>
            <a:br>
              <a:rPr lang="en"/>
            </a:br>
            <a:r>
              <a:rPr lang="en"/>
              <a:t>		print(“Goodbye!”);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Sub s = new Sub();</a:t>
            </a:r>
            <a:br>
              <a:rPr lang="en"/>
            </a:br>
            <a:r>
              <a:rPr lang="en"/>
              <a:t>s.printStuff();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this print?</a:t>
            </a:r>
            <a:endParaRPr/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811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class Super {</a:t>
            </a:r>
            <a:br>
              <a:rPr lang="en"/>
            </a:br>
            <a:r>
              <a:rPr lang="en"/>
              <a:t>	void printStuff() {</a:t>
            </a:r>
            <a:br>
              <a:rPr lang="en"/>
            </a:br>
            <a:r>
              <a:rPr lang="en"/>
              <a:t>		print(“Hello!”);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class Sub extends Super {</a:t>
            </a:r>
            <a:br>
              <a:rPr lang="en"/>
            </a:br>
            <a:r>
              <a:rPr lang="en"/>
              <a:t>	void printStuff() {</a:t>
            </a:r>
            <a:br>
              <a:rPr lang="en"/>
            </a:br>
            <a:r>
              <a:rPr lang="en"/>
              <a:t>		print(“Goodbye!”);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Super s = new Sub();</a:t>
            </a:r>
            <a:br>
              <a:rPr lang="en"/>
            </a:br>
            <a:r>
              <a:rPr lang="en"/>
              <a:t>s.printStuff();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35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this print?</a:t>
            </a:r>
            <a:endParaRPr/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class Super {</a:t>
            </a:r>
            <a:br>
              <a:rPr lang="en"/>
            </a:br>
            <a:r>
              <a:rPr lang="en"/>
              <a:t>	void printStuff() {</a:t>
            </a:r>
            <a:br>
              <a:rPr lang="en"/>
            </a:br>
            <a:r>
              <a:rPr lang="en"/>
              <a:t>		print(“Hello!”);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class Sub extends Super {</a:t>
            </a:r>
            <a:br>
              <a:rPr lang="en"/>
            </a:br>
            <a:r>
              <a:rPr lang="en"/>
              <a:t>	@Override</a:t>
            </a:r>
            <a:br>
              <a:rPr lang="en"/>
            </a:br>
            <a:r>
              <a:rPr lang="en"/>
              <a:t>	void printStuff() {</a:t>
            </a:r>
            <a:br>
              <a:rPr lang="en"/>
            </a:br>
            <a:r>
              <a:rPr lang="en"/>
              <a:t>		print(“Goodbye!”);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Sub s = new Sub();</a:t>
            </a:r>
            <a:br>
              <a:rPr lang="en"/>
            </a:br>
            <a:r>
              <a:rPr lang="en"/>
              <a:t>s.printStuff();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2106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Debugging</a:t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1152475"/>
            <a:ext cx="8520600" cy="514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</a:t>
            </a:r>
            <a:r>
              <a:rPr lang="en"/>
              <a:t>lass Animal {</a:t>
            </a:r>
            <a:br>
              <a:rPr lang="en"/>
            </a:br>
            <a:r>
              <a:rPr lang="en"/>
              <a:t>	</a:t>
            </a:r>
            <a:r>
              <a:rPr lang="en"/>
              <a:t>i</a:t>
            </a:r>
            <a:r>
              <a:rPr lang="en"/>
              <a:t>nt health = 100;</a:t>
            </a:r>
            <a:br>
              <a:rPr lang="en"/>
            </a:br>
            <a:r>
              <a:rPr lang="en"/>
              <a:t>	String name;</a:t>
            </a:r>
            <a:br>
              <a:rPr lang="en"/>
            </a:br>
            <a:r>
              <a:rPr lang="en"/>
              <a:t>}</a:t>
            </a:r>
            <a:br>
              <a:rPr lang="en"/>
            </a:br>
            <a:r>
              <a:rPr lang="en"/>
              <a:t>ArrayList&lt;Animal&gt; animals = new ArrayList&lt;Animal&gt;();</a:t>
            </a:r>
            <a:br>
              <a:rPr lang="en"/>
            </a:br>
            <a:r>
              <a:rPr lang="en"/>
              <a:t>f</a:t>
            </a:r>
            <a:r>
              <a:rPr lang="en"/>
              <a:t>or (int i = 0; i &lt; 100 i ++) {</a:t>
            </a:r>
            <a:br>
              <a:rPr lang="en"/>
            </a:br>
            <a:r>
              <a:rPr lang="en"/>
              <a:t>	animals.add(new Animal());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</a:t>
            </a:r>
            <a:r>
              <a:rPr lang="en"/>
              <a:t>hile (animals.size() &gt; 0) {</a:t>
            </a:r>
            <a:br>
              <a:rPr lang="en"/>
            </a:br>
            <a:r>
              <a:rPr lang="en"/>
              <a:t>	</a:t>
            </a:r>
            <a:r>
              <a:rPr lang="en"/>
              <a:t>i</a:t>
            </a:r>
            <a:r>
              <a:rPr lang="en"/>
              <a:t>nt index = </a:t>
            </a:r>
            <a:r>
              <a:rPr lang="en"/>
              <a:t>(int) random(0, animals.size());</a:t>
            </a:r>
            <a:br>
              <a:rPr lang="en"/>
            </a:br>
            <a:r>
              <a:rPr lang="en"/>
              <a:t>	</a:t>
            </a:r>
            <a:r>
              <a:rPr lang="en"/>
              <a:t>i</a:t>
            </a:r>
            <a:r>
              <a:rPr lang="en"/>
              <a:t>nt health = animals.get(index).health;</a:t>
            </a:r>
            <a:br>
              <a:rPr lang="en"/>
            </a:br>
            <a:r>
              <a:rPr lang="en"/>
              <a:t>	</a:t>
            </a:r>
            <a:r>
              <a:rPr lang="en"/>
              <a:t>i</a:t>
            </a:r>
            <a:r>
              <a:rPr lang="en"/>
              <a:t>f (health &lt; 0)</a:t>
            </a:r>
            <a:br>
              <a:rPr lang="en"/>
            </a:br>
            <a:r>
              <a:rPr lang="en"/>
              <a:t>		animals.remove(index);</a:t>
            </a:r>
            <a:br>
              <a:rPr lang="en"/>
            </a:br>
            <a:r>
              <a:rPr lang="en"/>
              <a:t>	else</a:t>
            </a:r>
            <a:br>
              <a:rPr lang="en"/>
            </a:br>
            <a:r>
              <a:rPr lang="en"/>
              <a:t>		</a:t>
            </a:r>
            <a:r>
              <a:rPr lang="en"/>
              <a:t>h</a:t>
            </a:r>
            <a:r>
              <a:rPr lang="en"/>
              <a:t>ealth --;</a:t>
            </a:r>
            <a:br>
              <a:rPr lang="en"/>
            </a:br>
            <a:r>
              <a:rPr lang="en"/>
              <a:t>}</a:t>
            </a:r>
            <a:br>
              <a:rPr lang="en"/>
            </a:br>
            <a:r>
              <a:rPr lang="en"/>
              <a:t>		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311700" y="2319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Debugging</a:t>
            </a:r>
            <a:endParaRPr/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311700" y="863550"/>
            <a:ext cx="8520600" cy="39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class Animal {</a:t>
            </a:r>
            <a:br>
              <a:rPr lang="en"/>
            </a:br>
            <a:r>
              <a:rPr lang="en"/>
              <a:t>	int health = 100;</a:t>
            </a:r>
            <a:br>
              <a:rPr lang="en"/>
            </a:br>
            <a:r>
              <a:rPr lang="en"/>
              <a:t>	String name;</a:t>
            </a:r>
            <a:br>
              <a:rPr lang="en"/>
            </a:br>
            <a:r>
              <a:rPr lang="en"/>
              <a:t>}</a:t>
            </a:r>
            <a:br>
              <a:rPr lang="en"/>
            </a:br>
            <a:r>
              <a:rPr lang="en"/>
              <a:t>ArrayList&lt;Animal&gt; animals = new ArrayList&lt;Animal&gt;();</a:t>
            </a:r>
            <a:br>
              <a:rPr lang="en"/>
            </a:br>
            <a:r>
              <a:rPr lang="en"/>
              <a:t>for (int i = 0; i &lt; 100 i ++) {</a:t>
            </a:r>
            <a:br>
              <a:rPr lang="en"/>
            </a:br>
            <a:r>
              <a:rPr lang="en"/>
              <a:t>	animals.add(new Animal());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while (animals.size() &gt; 0) {</a:t>
            </a:r>
            <a:br>
              <a:rPr lang="en"/>
            </a:br>
            <a:r>
              <a:rPr lang="en"/>
              <a:t>	int index = (int) random(0, 100);</a:t>
            </a:r>
            <a:br>
              <a:rPr lang="en"/>
            </a:br>
            <a:r>
              <a:rPr lang="en"/>
              <a:t>	int health = animals.get(index);</a:t>
            </a:r>
            <a:br>
              <a:rPr lang="en"/>
            </a:br>
            <a:r>
              <a:rPr lang="en"/>
              <a:t>	if (health &lt; 0)</a:t>
            </a:r>
            <a:br>
              <a:rPr lang="en"/>
            </a:br>
            <a:r>
              <a:rPr lang="en"/>
              <a:t>		remove(index);</a:t>
            </a:r>
            <a:br>
              <a:rPr lang="en"/>
            </a:br>
            <a:r>
              <a:rPr lang="en"/>
              <a:t>	else</a:t>
            </a:r>
            <a:br>
              <a:rPr lang="en"/>
            </a:br>
            <a:r>
              <a:rPr lang="en"/>
              <a:t>		health --;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Understanding Programming</a:t>
            </a:r>
            <a:endParaRPr/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311700" y="101771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class we’re going to be examining programming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What a program is and how they’re executed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goal of this class will be for us to create our own simple programming language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