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 Lesson 7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Advanced For Loops, Inheritance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Advanced For Loops / For Each loops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Advanced for loops are a easy shortcut for iterating over an array or arraylist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are used when we want to do something </a:t>
            </a:r>
            <a:r>
              <a:rPr b="1" lang="en"/>
              <a:t>for every element in a list or array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old way</a:t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we have an array of 100 things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array = new int[100];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is how we would print everything in the array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</a:t>
            </a:r>
            <a:r>
              <a:rPr lang="en"/>
              <a:t>or (int i = 0; i &lt; array.length; i ++) {</a:t>
            </a:r>
            <a:br>
              <a:rPr lang="en"/>
            </a:br>
            <a:r>
              <a:rPr lang="en"/>
              <a:t>	print(array[i]);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Advanced For Loop</a:t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 advanced for loops, we can do this an easier way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(int i = 0; i &lt; array.length; i ++) {</a:t>
            </a:r>
            <a:br>
              <a:rPr lang="en"/>
            </a:br>
            <a:r>
              <a:rPr lang="en"/>
              <a:t>	print(array[i]);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 the same as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for (int value : array) {</a:t>
            </a:r>
            <a:br>
              <a:rPr lang="en"/>
            </a:br>
            <a:r>
              <a:rPr lang="en"/>
              <a:t>	print(value);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Advanced For Loop / AKA For Every Loops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array = new int[50];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 (int thing : array) {</a:t>
            </a:r>
            <a:br>
              <a:rPr lang="en"/>
            </a:br>
            <a:r>
              <a:rPr lang="en"/>
              <a:t>	print(thing);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 every </a:t>
            </a:r>
            <a:r>
              <a:rPr b="1" lang="en"/>
              <a:t>thing</a:t>
            </a:r>
            <a:r>
              <a:rPr lang="en"/>
              <a:t> in the array.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Advanced For Loop Conversion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for loop that gets every element out of an array can be converted to an advanced for loop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String[] strings = new String[100];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Old Way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 (int i = 0; i &lt; strings.length; i ++) {</a:t>
            </a:r>
            <a:br>
              <a:rPr lang="en"/>
            </a:br>
            <a:r>
              <a:rPr lang="en"/>
              <a:t>	print(strings[i]);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</a:t>
            </a:r>
            <a:r>
              <a:rPr lang="en"/>
              <a:t>or (String value : strings) {</a:t>
            </a:r>
            <a:br>
              <a:rPr lang="en"/>
            </a:br>
            <a:r>
              <a:rPr lang="en"/>
              <a:t>	print(value);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</a:t>
            </a:r>
            <a:endParaRPr/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 the following to a “for each” loop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String[] names = new String[50];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 (int x = 0; x &lt; names.length; x++) {</a:t>
            </a:r>
            <a:br>
              <a:rPr lang="en"/>
            </a:br>
            <a:r>
              <a:rPr lang="en"/>
              <a:t>	print(names[x]);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</a:t>
            </a:r>
            <a:endParaRPr/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 the following to a for each loop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array = new int[100];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ix = 0;</a:t>
            </a:r>
            <a:br>
              <a:rPr lang="en"/>
            </a:br>
            <a:r>
              <a:rPr lang="en"/>
              <a:t>w</a:t>
            </a:r>
            <a:r>
              <a:rPr lang="en"/>
              <a:t>hile (ix &lt; array.length) {</a:t>
            </a:r>
            <a:br>
              <a:rPr lang="en"/>
            </a:br>
            <a:r>
              <a:rPr lang="en"/>
              <a:t>	print(array[ix]);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x ++;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Each loops</a:t>
            </a:r>
            <a:endParaRPr/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can also be used on ArrayLists in the same way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ArrayList&lt;String&gt; list;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 (String s : list) {</a:t>
            </a:r>
            <a:br>
              <a:rPr lang="en"/>
            </a:br>
            <a:r>
              <a:rPr lang="en"/>
              <a:t>	print(s);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Inheritance</a:t>
            </a:r>
            <a:endParaRPr/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Inheritance is an advanced programming topic.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idea is to </a:t>
            </a:r>
            <a:r>
              <a:rPr b="1" lang="en"/>
              <a:t>reuse code.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Many classes have </a:t>
            </a:r>
            <a:r>
              <a:rPr lang="en"/>
              <a:t>similar</a:t>
            </a:r>
            <a:r>
              <a:rPr lang="en"/>
              <a:t> properties, using inheritance, we can reuse these properties between classes.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we have two classes : Dog and Cat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will share a lot of properties.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both have Position, names, and color. They can both make a noise too,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</a:t>
            </a:r>
            <a:r>
              <a:rPr lang="en"/>
              <a:t>ogs bark and cats meow.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Inheritance</a:t>
            </a:r>
            <a:endParaRPr/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</a:t>
            </a:r>
            <a:r>
              <a:rPr lang="en"/>
              <a:t>lass Dog {</a:t>
            </a:r>
            <a:br>
              <a:rPr lang="en"/>
            </a:br>
            <a:r>
              <a:rPr lang="en"/>
              <a:t>	Position p;</a:t>
            </a:r>
            <a:br>
              <a:rPr lang="en"/>
            </a:br>
            <a:r>
              <a:rPr lang="en"/>
              <a:t>	Color c;</a:t>
            </a:r>
            <a:br>
              <a:rPr lang="en"/>
            </a:br>
            <a:r>
              <a:rPr lang="en"/>
              <a:t>	String name;</a:t>
            </a:r>
            <a:br>
              <a:rPr lang="en"/>
            </a:br>
            <a:r>
              <a:rPr lang="en"/>
              <a:t>	</a:t>
            </a:r>
            <a:r>
              <a:rPr lang="en"/>
              <a:t>v</a:t>
            </a:r>
            <a:r>
              <a:rPr lang="en"/>
              <a:t>oid bark() {</a:t>
            </a:r>
            <a:br>
              <a:rPr lang="en"/>
            </a:br>
            <a:r>
              <a:rPr lang="en"/>
              <a:t>		print(“Bark”);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Inheritance</a:t>
            </a:r>
            <a:endParaRPr/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Cat {</a:t>
            </a:r>
            <a:br>
              <a:rPr lang="en"/>
            </a:br>
            <a:r>
              <a:rPr lang="en"/>
              <a:t>	Position p;</a:t>
            </a:r>
            <a:br>
              <a:rPr lang="en"/>
            </a:br>
            <a:r>
              <a:rPr lang="en"/>
              <a:t>	Color c;</a:t>
            </a:r>
            <a:br>
              <a:rPr lang="en"/>
            </a:br>
            <a:r>
              <a:rPr lang="en"/>
              <a:t>	String name;</a:t>
            </a:r>
            <a:br>
              <a:rPr lang="en"/>
            </a:br>
            <a:r>
              <a:rPr lang="en"/>
              <a:t>	void meow() {</a:t>
            </a:r>
            <a:br>
              <a:rPr lang="en"/>
            </a:br>
            <a:r>
              <a:rPr lang="en"/>
              <a:t>		print(“Meow”);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Super Classes</a:t>
            </a:r>
            <a:endParaRPr/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Both Dogs and Cats are Animals. We can define a class Animal that has the shared properties that both classes have.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</a:t>
            </a:r>
            <a:r>
              <a:rPr lang="en"/>
              <a:t>lass Animal {</a:t>
            </a:r>
            <a:br>
              <a:rPr lang="en"/>
            </a:br>
            <a:r>
              <a:rPr lang="en"/>
              <a:t>	Position p;</a:t>
            </a:r>
            <a:br>
              <a:rPr lang="en"/>
            </a:br>
            <a:r>
              <a:rPr lang="en"/>
              <a:t>	Color c;</a:t>
            </a:r>
            <a:br>
              <a:rPr lang="en"/>
            </a:br>
            <a:r>
              <a:rPr lang="en"/>
              <a:t>	String name;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Inheriting</a:t>
            </a:r>
            <a:endParaRPr/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Then we can say that both Cat and Dog extends Animal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</a:t>
            </a:r>
            <a:r>
              <a:rPr lang="en"/>
              <a:t>lass Dog extends Animal {</a:t>
            </a:r>
            <a:br>
              <a:rPr lang="en"/>
            </a:br>
            <a:r>
              <a:rPr lang="en"/>
              <a:t>	</a:t>
            </a:r>
            <a:r>
              <a:rPr lang="en"/>
              <a:t>v</a:t>
            </a:r>
            <a:r>
              <a:rPr lang="en"/>
              <a:t>oid bark() {</a:t>
            </a:r>
            <a:br>
              <a:rPr lang="en"/>
            </a:br>
            <a:r>
              <a:rPr lang="en"/>
              <a:t>		print(“bark”);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br>
              <a:rPr lang="en"/>
            </a:br>
            <a:br>
              <a:rPr lang="en"/>
            </a:br>
            <a:r>
              <a:rPr lang="en"/>
              <a:t>c</a:t>
            </a:r>
            <a:r>
              <a:rPr lang="en"/>
              <a:t>lass Cat extends Animal {</a:t>
            </a:r>
            <a:br>
              <a:rPr lang="en"/>
            </a:br>
            <a:r>
              <a:rPr lang="en"/>
              <a:t>	</a:t>
            </a:r>
            <a:r>
              <a:rPr lang="en"/>
              <a:t>v</a:t>
            </a:r>
            <a:r>
              <a:rPr lang="en"/>
              <a:t>oid meow() {</a:t>
            </a:r>
            <a:br>
              <a:rPr lang="en"/>
            </a:br>
            <a:r>
              <a:rPr lang="en"/>
              <a:t>		print(“Meow”);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Inheritance</a:t>
            </a:r>
            <a:endParaRPr/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class that </a:t>
            </a:r>
            <a:r>
              <a:rPr b="1" lang="en"/>
              <a:t>extends </a:t>
            </a:r>
            <a:r>
              <a:rPr lang="en"/>
              <a:t> a </a:t>
            </a:r>
            <a:r>
              <a:rPr b="1" lang="en"/>
              <a:t>superclass</a:t>
            </a:r>
            <a:r>
              <a:rPr lang="en"/>
              <a:t> is called a </a:t>
            </a:r>
            <a:r>
              <a:rPr b="1" lang="en"/>
              <a:t>subclass</a:t>
            </a:r>
            <a:r>
              <a:rPr lang="en"/>
              <a:t>. It has all of the stuff that a superclass has.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 are lots of examples where we need  inheritance.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Use inheritance if several classes share the same attributes.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 : Is this code valid?</a:t>
            </a:r>
            <a:endParaRPr/>
          </a:p>
        </p:txBody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Super {</a:t>
            </a:r>
            <a:br>
              <a:rPr lang="en"/>
            </a:br>
            <a:r>
              <a:rPr lang="en"/>
              <a:t>	</a:t>
            </a:r>
            <a:r>
              <a:rPr lang="en"/>
              <a:t>v</a:t>
            </a:r>
            <a:r>
              <a:rPr lang="en"/>
              <a:t>oid printStuff() {</a:t>
            </a:r>
            <a:br>
              <a:rPr lang="en"/>
            </a:br>
            <a:r>
              <a:rPr lang="en"/>
              <a:t>		print(“Stuff”);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Sub extends Super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x = 0;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Sub s = new Sub();</a:t>
            </a:r>
            <a:br>
              <a:rPr lang="en"/>
            </a:br>
            <a:r>
              <a:rPr lang="en"/>
              <a:t>s.printStuff();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 : What does this print?</a:t>
            </a:r>
            <a:endParaRPr/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Super {</a:t>
            </a:r>
            <a:br>
              <a:rPr lang="en"/>
            </a:br>
            <a:r>
              <a:rPr lang="en"/>
              <a:t>	int x = 10;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class Sub extends Super  {</a:t>
            </a:r>
            <a:br>
              <a:rPr lang="en"/>
            </a:br>
            <a:r>
              <a:rPr lang="en"/>
              <a:t>	Sub() {</a:t>
            </a:r>
            <a:br>
              <a:rPr lang="en"/>
            </a:br>
            <a:r>
              <a:rPr lang="en"/>
              <a:t>		x  = 11;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Sub s = new Sub();</a:t>
            </a:r>
            <a:br>
              <a:rPr lang="en"/>
            </a:br>
            <a:r>
              <a:rPr lang="en"/>
              <a:t>print(s.x);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 : What does this print?</a:t>
            </a:r>
            <a:endParaRPr/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Super {</a:t>
            </a:r>
            <a:br>
              <a:rPr lang="en"/>
            </a:br>
            <a:r>
              <a:rPr lang="en"/>
              <a:t>	int x = 10;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class Sub extends Super {</a:t>
            </a:r>
            <a:br>
              <a:rPr lang="en"/>
            </a:br>
            <a:r>
              <a:rPr lang="en"/>
              <a:t>	Sub() {</a:t>
            </a:r>
            <a:br>
              <a:rPr lang="en"/>
            </a:br>
            <a:r>
              <a:rPr lang="en"/>
              <a:t>		x  = 11;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Super s = new Super();</a:t>
            </a:r>
            <a:br>
              <a:rPr lang="en"/>
            </a:br>
            <a:r>
              <a:rPr lang="en"/>
              <a:t>print(s.x);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What is a constructor?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What’s the difference between an object and a class?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the following code print :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</a:t>
            </a:r>
            <a:r>
              <a:rPr lang="en"/>
              <a:t>lass O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y = 10;</a:t>
            </a:r>
            <a:br>
              <a:rPr lang="en"/>
            </a:br>
            <a:r>
              <a:rPr lang="en"/>
              <a:t>	O(int x) {</a:t>
            </a:r>
            <a:br>
              <a:rPr lang="en"/>
            </a:br>
            <a:r>
              <a:rPr lang="en"/>
              <a:t>		y = x;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	</a:t>
            </a:r>
            <a:r>
              <a:rPr lang="en"/>
              <a:t>v</a:t>
            </a:r>
            <a:r>
              <a:rPr lang="en"/>
              <a:t>oid p() {</a:t>
            </a:r>
            <a:br>
              <a:rPr lang="en"/>
            </a:br>
            <a:r>
              <a:rPr lang="en"/>
              <a:t>		print(y);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br>
              <a:rPr lang="en"/>
            </a:br>
            <a:r>
              <a:rPr lang="en"/>
              <a:t>O thing = new O(15);</a:t>
            </a:r>
            <a:br>
              <a:rPr lang="en"/>
            </a:br>
            <a:r>
              <a:rPr lang="en"/>
              <a:t>thing.p();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C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x = 15;</a:t>
            </a:r>
            <a:br>
              <a:rPr lang="en"/>
            </a:br>
            <a:r>
              <a:rPr lang="en"/>
              <a:t>	C() {</a:t>
            </a:r>
            <a:br>
              <a:rPr lang="en"/>
            </a:br>
            <a:r>
              <a:rPr lang="en"/>
              <a:t>		print(“hi”);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 thing = new C();</a:t>
            </a:r>
            <a:br>
              <a:rPr lang="en"/>
            </a:br>
            <a:r>
              <a:rPr lang="en"/>
              <a:t>print(thing.x);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f</a:t>
            </a:r>
            <a:r>
              <a:rPr lang="en"/>
              <a:t>or (int i = 0; i &lt; 5; i ++) {</a:t>
            </a:r>
            <a:br>
              <a:rPr lang="en"/>
            </a:br>
            <a:r>
              <a:rPr lang="en"/>
              <a:t>	</a:t>
            </a:r>
            <a:r>
              <a:rPr lang="en"/>
              <a:t>f</a:t>
            </a:r>
            <a:r>
              <a:rPr lang="en"/>
              <a:t>or (int x = 0; x &lt; 2; x ++) {</a:t>
            </a:r>
            <a:br>
              <a:rPr lang="en"/>
            </a:br>
            <a:r>
              <a:rPr lang="en"/>
              <a:t>		print(i * x);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ArrayList&lt;String&gt; l = new ArrayList&lt;&gt;();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</a:t>
            </a:r>
            <a:r>
              <a:rPr lang="en"/>
              <a:t>or (int i = 0; i &lt; l.size(); i ++) {</a:t>
            </a:r>
            <a:br>
              <a:rPr lang="en"/>
            </a:br>
            <a:r>
              <a:rPr lang="en"/>
              <a:t>	print(l.get(i));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</a:t>
            </a:r>
            <a:r>
              <a:rPr lang="en"/>
              <a:t>[] array = new </a:t>
            </a:r>
            <a:r>
              <a:rPr lang="en"/>
              <a:t>String</a:t>
            </a:r>
            <a:r>
              <a:rPr lang="en"/>
              <a:t>[5];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</a:t>
            </a:r>
            <a:r>
              <a:rPr lang="en"/>
              <a:t>or (int i = 0; i &lt; array.length; i ++) {</a:t>
            </a:r>
            <a:br>
              <a:rPr lang="en"/>
            </a:br>
            <a:r>
              <a:rPr lang="en"/>
              <a:t>	print(array[i]);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