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Shape 1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6</a:t>
            </a:r>
            <a:endParaRPr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Multidimensionalism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8</a:t>
            </a:r>
            <a:endParaRPr/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How do we write a function that returns an array of 50 random numbers?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Multidimensionalism</a:t>
            </a:r>
            <a:endParaRPr/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Multidimensionalism is when we have </a:t>
            </a:r>
            <a:r>
              <a:rPr b="1" lang="en"/>
              <a:t>things</a:t>
            </a:r>
            <a:r>
              <a:rPr lang="en"/>
              <a:t> within </a:t>
            </a:r>
            <a:r>
              <a:rPr b="1" lang="en"/>
              <a:t>things.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Examples :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Arrays within arrays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Loops within loops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ArrayLists within ArrayLists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Multidimensional Arrays</a:t>
            </a:r>
            <a:endParaRPr/>
          </a:p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multidimensional Array is : </a:t>
            </a:r>
            <a:r>
              <a:rPr b="1" lang="en"/>
              <a:t>an array of arrays</a:t>
            </a:r>
            <a:endParaRPr b="1"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singly dimensional int array looks like this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</a:t>
            </a:r>
            <a:r>
              <a:rPr lang="en"/>
              <a:t>rray = [0, 1, 51, 6, 10, 10]</a:t>
            </a:r>
            <a:br>
              <a:rPr lang="en"/>
            </a:b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multidimensional int array looks like this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</a:t>
            </a:r>
            <a:r>
              <a:rPr lang="en"/>
              <a:t>rray = [[0, 1, 62, 21, 6, 1],</a:t>
            </a:r>
            <a:br>
              <a:rPr lang="en"/>
            </a:br>
            <a:r>
              <a:rPr lang="en"/>
              <a:t>	      [5, 15, 6, 1, 7, 8, 1],</a:t>
            </a:r>
            <a:br>
              <a:rPr lang="en"/>
            </a:br>
            <a:r>
              <a:rPr lang="en"/>
              <a:t>	      [51, 6, 1, 6, 8, 2, 3]]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Why?</a:t>
            </a:r>
            <a:endParaRPr/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need a multidimensional array when we need to store many arrays.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Do not use them if you don’t need to.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Multidimensional arrays do not require any special symbols and work a lot like singly dimensional arrays.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They can be of any data type.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have several classes. We need to store the names of all the students.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We need a 2-dimensional array of Strings. (An array of arrays)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String[][] classes = new String[2][];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String[] firstClass = new String[] { “Moose”, “Tim”, “Tracer” };</a:t>
            </a:r>
            <a:br>
              <a:rPr lang="en"/>
            </a:br>
            <a:r>
              <a:rPr lang="en"/>
              <a:t>String[] second = new String[] { “Sid”, “Sally”, “Sam”, “Brigitte” };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classes[0] = firstClass;</a:t>
            </a:r>
            <a:br>
              <a:rPr lang="en"/>
            </a:br>
            <a:r>
              <a:rPr lang="en"/>
              <a:t>classes[1] = second;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2</a:t>
            </a:r>
            <a:endParaRPr/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Creating a 2-Dimensional array.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String[][] names = new String[3][];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</a:t>
            </a:r>
            <a:r>
              <a:rPr lang="en"/>
              <a:t>ames[0] = new String[] { “A”, “B”, “C” };</a:t>
            </a:r>
            <a:br>
              <a:rPr lang="en"/>
            </a:br>
            <a:r>
              <a:rPr lang="en"/>
              <a:t>n</a:t>
            </a:r>
            <a:r>
              <a:rPr lang="en"/>
              <a:t>ames[1] = new String[] { “F”, “G”, “Z”, “ZASD” };</a:t>
            </a:r>
            <a:br>
              <a:rPr lang="en"/>
            </a:br>
            <a:r>
              <a:rPr lang="en"/>
              <a:t>names[2] = new String[] { “X”, “Y”, “Z”, “MOOP” };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How do we print out the second string in the second array?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print(names[1][1]);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Creating a 2-D array with set size</a:t>
            </a:r>
            <a:endParaRPr/>
          </a:p>
        </p:txBody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Creating a 2-D array with a fixed size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String[][] mArray = new String[10][10];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mArray[1][1] = “Phara”;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mArray[0][6] = “Zen”;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We can access elements in the array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print(mArray[1][1]);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can we create a 2-D array of ints?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array should be 10 by 10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 2</a:t>
            </a:r>
            <a:endParaRPr/>
          </a:p>
        </p:txBody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many dimensions does this array have?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nt[][][] crazyArray = int[2][3][6];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 3</a:t>
            </a:r>
            <a:endParaRPr/>
          </a:p>
        </p:txBody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Given the following 2-D array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String[][] array = new String[10][5];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What does the following code print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print(array[5][2]);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 Problems</a:t>
            </a:r>
            <a:endParaRPr/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Multidimensional loops</a:t>
            </a:r>
            <a:endParaRPr/>
          </a:p>
        </p:txBody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can put loops inside of loops! This is the only way to fill up multidimensional arrays. It’s also useful for other things.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Ex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</a:t>
            </a:r>
            <a:r>
              <a:rPr lang="en"/>
              <a:t>or (int i = 0; i &lt; 10; i ++) {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</a:t>
            </a:r>
            <a:r>
              <a:rPr lang="en"/>
              <a:t>f</a:t>
            </a:r>
            <a:r>
              <a:rPr lang="en"/>
              <a:t>or (int x = 1; x &lt; 3; x ++) {</a:t>
            </a:r>
            <a:br>
              <a:rPr lang="en"/>
            </a:br>
            <a:r>
              <a:rPr lang="en"/>
              <a:t>		print(x);</a:t>
            </a:r>
            <a:br>
              <a:rPr lang="en"/>
            </a:br>
            <a:r>
              <a:rPr lang="en"/>
              <a:t>	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dimensional for loops</a:t>
            </a:r>
            <a:endParaRPr/>
          </a:p>
        </p:txBody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How would we write a program to print all of the numbers</a:t>
            </a:r>
            <a:br>
              <a:rPr lang="en"/>
            </a:br>
            <a:r>
              <a:rPr lang="en"/>
              <a:t>b</a:t>
            </a:r>
            <a:r>
              <a:rPr lang="en"/>
              <a:t>etween 0 and 10. It should do this 50 times.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We need a two dimensional for loop to solve this problem.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type="title"/>
          </p:nvPr>
        </p:nvSpPr>
        <p:spPr>
          <a:xfrm>
            <a:off x="311700" y="35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2</a:t>
            </a:r>
            <a:endParaRPr/>
          </a:p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would we write a program that prints out this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0</a:t>
            </a:r>
            <a:br>
              <a:rPr lang="en"/>
            </a:br>
            <a:r>
              <a:rPr lang="en"/>
              <a:t>01</a:t>
            </a:r>
            <a:br>
              <a:rPr lang="en"/>
            </a:br>
            <a:r>
              <a:rPr lang="en"/>
              <a:t>012</a:t>
            </a:r>
            <a:br>
              <a:rPr lang="en"/>
            </a:br>
            <a:r>
              <a:rPr lang="en"/>
              <a:t>0123</a:t>
            </a:r>
            <a:br>
              <a:rPr lang="en"/>
            </a:br>
            <a:r>
              <a:rPr lang="en"/>
              <a:t>01234</a:t>
            </a:r>
            <a:br>
              <a:rPr lang="en"/>
            </a:br>
            <a:r>
              <a:rPr lang="en"/>
              <a:t>012345</a:t>
            </a:r>
            <a:br>
              <a:rPr lang="en"/>
            </a:br>
            <a:r>
              <a:rPr lang="en"/>
              <a:t>0123456</a:t>
            </a:r>
            <a:br>
              <a:rPr lang="en"/>
            </a:br>
            <a:r>
              <a:rPr lang="en"/>
              <a:t>01234567</a:t>
            </a:r>
            <a:br>
              <a:rPr lang="en"/>
            </a:br>
            <a:r>
              <a:rPr lang="en"/>
              <a:t>012345678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All the way to 100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 we need a multidimensional loop for any of these?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Write a program that prints every number between 0 and x (where x is a random number).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 Write a program that prints all the numbers between 1 and 5, 100 times.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Write a program that prints all of the letters in “ABCDEFA”.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Write a program that prints all of the letters in “Zenyatta”, 100 times.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3</a:t>
            </a:r>
            <a:endParaRPr/>
          </a:p>
        </p:txBody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Print all the possible outcomes of multiplying a number between 0 and 100 times another number between 0 and 100.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Your solution is only correct if it prints </a:t>
            </a:r>
            <a:r>
              <a:rPr b="1" lang="en"/>
              <a:t>every</a:t>
            </a:r>
            <a:r>
              <a:rPr lang="en"/>
              <a:t> possibility.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Combining Ideas</a:t>
            </a:r>
            <a:endParaRPr/>
          </a:p>
        </p:txBody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Given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int[][] array = new int[10][50];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How do we fill the 2-D array with random numbers?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Combining Ideas 2</a:t>
            </a:r>
            <a:endParaRPr/>
          </a:p>
        </p:txBody>
      </p:sp>
      <p:sp>
        <p:nvSpPr>
          <p:cNvPr id="206" name="Shape 20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Given a 2-D String array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String[][] names = new String[2][3];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How can we print every name in the 2-D array?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1</a:t>
            </a:r>
            <a:endParaRPr/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How can we create a function that returns an ArrayList containing all the numbers between 0 and 100?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2</a:t>
            </a:r>
            <a:endParaRPr/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What’s the difference between an array and an ArrayList?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3</a:t>
            </a:r>
            <a:endParaRPr/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we have a class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class Position {</a:t>
            </a:r>
            <a:br>
              <a:rPr lang="en"/>
            </a:br>
            <a:r>
              <a:rPr lang="en"/>
              <a:t>	int x;</a:t>
            </a:r>
            <a:br>
              <a:rPr lang="en"/>
            </a:br>
            <a:r>
              <a:rPr lang="en"/>
              <a:t>	int y;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How would we write a function called copier() that takes a Position as a parameter</a:t>
            </a:r>
            <a:br>
              <a:rPr lang="en"/>
            </a:br>
            <a:r>
              <a:rPr lang="en"/>
              <a:t>and returns a </a:t>
            </a:r>
            <a:r>
              <a:rPr b="1" lang="en"/>
              <a:t>new Position</a:t>
            </a:r>
            <a:r>
              <a:rPr lang="en"/>
              <a:t> that has the same x and y values of the parameter?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4</a:t>
            </a:r>
            <a:endParaRPr/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Position a = new Position();</a:t>
            </a:r>
            <a:br>
              <a:rPr lang="en"/>
            </a:br>
            <a:r>
              <a:rPr lang="en"/>
              <a:t>a</a:t>
            </a:r>
            <a:r>
              <a:rPr lang="en"/>
              <a:t>.x = 100;</a:t>
            </a:r>
            <a:br>
              <a:rPr lang="en"/>
            </a:br>
            <a:r>
              <a:rPr lang="en"/>
              <a:t>a</a:t>
            </a:r>
            <a:r>
              <a:rPr lang="en"/>
              <a:t>.y = 76;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Position b = new Position();</a:t>
            </a:r>
            <a:br>
              <a:rPr lang="en"/>
            </a:br>
            <a:r>
              <a:rPr lang="en"/>
              <a:t>b</a:t>
            </a:r>
            <a:r>
              <a:rPr lang="en"/>
              <a:t>.x = 100;</a:t>
            </a:r>
            <a:br>
              <a:rPr lang="en"/>
            </a:br>
            <a:r>
              <a:rPr lang="en"/>
              <a:t>b</a:t>
            </a:r>
            <a:r>
              <a:rPr lang="en"/>
              <a:t>.y = 76;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</a:t>
            </a:r>
            <a:r>
              <a:rPr lang="en"/>
              <a:t>f (a == b)</a:t>
            </a:r>
            <a:br>
              <a:rPr lang="en"/>
            </a:br>
            <a:r>
              <a:rPr lang="en"/>
              <a:t>	print(“Y”);</a:t>
            </a:r>
            <a:br>
              <a:rPr lang="en"/>
            </a:br>
            <a:r>
              <a:rPr lang="en"/>
              <a:t>e</a:t>
            </a:r>
            <a:r>
              <a:rPr lang="en"/>
              <a:t>lse</a:t>
            </a:r>
            <a:br>
              <a:rPr lang="en"/>
            </a:br>
            <a:r>
              <a:rPr lang="en"/>
              <a:t>	print(“N”);</a:t>
            </a:r>
            <a:endParaRPr/>
          </a:p>
        </p:txBody>
      </p:sp>
      <p:sp>
        <p:nvSpPr>
          <p:cNvPr id="86" name="Shape 86"/>
          <p:cNvSpPr txBox="1"/>
          <p:nvPr/>
        </p:nvSpPr>
        <p:spPr>
          <a:xfrm>
            <a:off x="5008525" y="2280475"/>
            <a:ext cx="4092000" cy="4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What does this code print?</a:t>
            </a:r>
            <a:endParaRPr b="1"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Why?</a:t>
            </a:r>
            <a:endParaRPr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5</a:t>
            </a:r>
            <a:endParaRPr/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How would we create an ArrayList filled with of 100 random Positions?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6</a:t>
            </a:r>
            <a:endParaRPr/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are programming a game where our character can shoot bullets.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Is it better to store the Bullet objects in an array or an ArrayList? Why?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7</a:t>
            </a:r>
            <a:endParaRPr/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are programming a game that has exactly 27 Characters. The game will always have exactly 27 Characters.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Should we store the Characters in an array or ArrayList? Why?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