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 4</a:t>
            </a:r>
            <a:endParaRPr/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			Methods, Constructors, Lists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Constructors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</a:t>
            </a:r>
            <a:r>
              <a:rPr b="1" lang="en"/>
              <a:t>constructor</a:t>
            </a:r>
            <a:r>
              <a:rPr lang="en"/>
              <a:t> is a </a:t>
            </a:r>
            <a:r>
              <a:rPr b="1" lang="en"/>
              <a:t>method</a:t>
            </a:r>
            <a:r>
              <a:rPr lang="en"/>
              <a:t> that runs when the </a:t>
            </a:r>
            <a:r>
              <a:rPr b="1" lang="en"/>
              <a:t>object</a:t>
            </a:r>
            <a:r>
              <a:rPr lang="en"/>
              <a:t> is </a:t>
            </a:r>
            <a:r>
              <a:rPr b="1" lang="en"/>
              <a:t>created</a:t>
            </a:r>
            <a:r>
              <a:rPr lang="en"/>
              <a:t>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Sometimes we need to do things to setup an object. We setup code into the</a:t>
            </a:r>
            <a:br>
              <a:rPr lang="en"/>
            </a:br>
            <a:r>
              <a:rPr lang="en"/>
              <a:t>object’s constructor.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Constructors II</a:t>
            </a:r>
            <a:endParaRPr/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constructor is just a </a:t>
            </a:r>
            <a:r>
              <a:rPr b="1" lang="en"/>
              <a:t>method</a:t>
            </a:r>
            <a:r>
              <a:rPr lang="en"/>
              <a:t> that has the same name as the </a:t>
            </a:r>
            <a:r>
              <a:rPr b="1" lang="en"/>
              <a:t>class</a:t>
            </a:r>
            <a:r>
              <a:rPr lang="en"/>
              <a:t>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class Character {</a:t>
            </a:r>
            <a:br>
              <a:rPr lang="en"/>
            </a:br>
            <a:r>
              <a:rPr lang="en"/>
              <a:t>	int health;</a:t>
            </a:r>
            <a:br>
              <a:rPr lang="en"/>
            </a:br>
            <a:r>
              <a:rPr lang="en"/>
              <a:t>	int x, y;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Character() {</a:t>
            </a:r>
            <a:br>
              <a:rPr lang="en"/>
            </a:br>
            <a:r>
              <a:rPr lang="en"/>
              <a:t>		health = 100;</a:t>
            </a:r>
            <a:br>
              <a:rPr lang="en"/>
            </a:br>
            <a:r>
              <a:rPr lang="en"/>
              <a:t>		x = 200;</a:t>
            </a:r>
            <a:br>
              <a:rPr lang="en"/>
            </a:br>
            <a:r>
              <a:rPr lang="en"/>
              <a:t>		y = 200;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Test</a:t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Write a class called “Enemy” that has the following properties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When an enemy is created, it should print “Enemy incoming!”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 should have the following data : health, x position, y position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It should have the following methods :</a:t>
            </a:r>
            <a:br>
              <a:rPr lang="en"/>
            </a:br>
            <a:r>
              <a:rPr lang="en"/>
              <a:t>	damage(int amount)  should lower the health by amount</a:t>
            </a:r>
            <a:br>
              <a:rPr lang="en"/>
            </a:br>
            <a:r>
              <a:rPr lang="en"/>
              <a:t>	move(int dX, int dY)   should move the Enemy by dX and dY</a:t>
            </a:r>
            <a:br>
              <a:rPr lang="en"/>
            </a:br>
            <a:r>
              <a:rPr lang="en"/>
              <a:t>	draw()   should draw an ellipse at the Enemy’s position.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Lists</a:t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Arrays have a </a:t>
            </a:r>
            <a:r>
              <a:rPr b="1" lang="en"/>
              <a:t>fixed size.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Lists </a:t>
            </a:r>
            <a:r>
              <a:rPr b="1" lang="en"/>
              <a:t>automatically change size</a:t>
            </a:r>
            <a:r>
              <a:rPr lang="en"/>
              <a:t>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You should use lists when you’ll need to add and take away things as the program runs.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ArrayList</a:t>
            </a:r>
            <a:endParaRPr/>
          </a:p>
        </p:txBody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ArrayList is the kind of List that we will be using.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can create an ArrayList the same way you create any other Object!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>
                <a:solidFill>
                  <a:srgbClr val="FF0000"/>
                </a:solidFill>
              </a:rPr>
              <a:t>ArrayList</a:t>
            </a:r>
            <a:r>
              <a:rPr lang="en" sz="2400"/>
              <a:t>&lt;</a:t>
            </a:r>
            <a:r>
              <a:rPr lang="en" sz="2400">
                <a:solidFill>
                  <a:srgbClr val="0000FF"/>
                </a:solidFill>
              </a:rPr>
              <a:t>Integer</a:t>
            </a:r>
            <a:r>
              <a:rPr lang="en" sz="2400"/>
              <a:t>&gt; list = new </a:t>
            </a:r>
            <a:r>
              <a:rPr lang="en" sz="2400">
                <a:solidFill>
                  <a:srgbClr val="FF0000"/>
                </a:solidFill>
              </a:rPr>
              <a:t>ArrayList</a:t>
            </a:r>
            <a:r>
              <a:rPr lang="en" sz="2400"/>
              <a:t>&lt;</a:t>
            </a:r>
            <a:r>
              <a:rPr lang="en" sz="2400">
                <a:solidFill>
                  <a:srgbClr val="0000FF"/>
                </a:solidFill>
              </a:rPr>
              <a:t>Integer</a:t>
            </a:r>
            <a:r>
              <a:rPr lang="en" sz="2400"/>
              <a:t>&gt;();</a:t>
            </a:r>
            <a:endParaRPr sz="24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type="title"/>
          </p:nvPr>
        </p:nvSpPr>
        <p:spPr>
          <a:xfrm>
            <a:off x="311700" y="4091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ArrayList Part II</a:t>
            </a:r>
            <a:endParaRPr/>
          </a:p>
        </p:txBody>
      </p:sp>
      <p:sp>
        <p:nvSpPr>
          <p:cNvPr id="139" name="Shape 13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ArrayList</a:t>
            </a:r>
            <a:r>
              <a:rPr lang="en"/>
              <a:t> has a bunch of </a:t>
            </a:r>
            <a:r>
              <a:rPr b="1" lang="en"/>
              <a:t>methods</a:t>
            </a:r>
            <a:r>
              <a:rPr lang="en"/>
              <a:t> that you can use!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ArrayList&lt;String&gt; names = new ArrayList&lt;String&gt;();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names.add(“Tim”);</a:t>
            </a:r>
            <a:br>
              <a:rPr lang="en"/>
            </a:br>
            <a:r>
              <a:rPr lang="en"/>
              <a:t>names.add(“Moose”);</a:t>
            </a:r>
            <a:br>
              <a:rPr lang="en"/>
            </a:br>
            <a:r>
              <a:rPr lang="en"/>
              <a:t>names.remove(“Tim”);</a:t>
            </a:r>
            <a:br>
              <a:rPr lang="en"/>
            </a:br>
            <a:r>
              <a:rPr lang="en"/>
              <a:t>print(names.get(0));</a:t>
            </a:r>
            <a:br>
              <a:rPr lang="en"/>
            </a:b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Quiz</a:t>
            </a:r>
            <a:endParaRPr/>
          </a:p>
        </p:txBody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How would we create an ArrayList of all of the numbers between 0 and 100?</a:t>
            </a:r>
            <a:endParaRPr/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Create a class called Dog that has an integer called “barks”. Next, create an ArrayList of 100 Dogs with random “barks” values.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Review</a:t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</a:t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Remember : Objects are models. They represent things.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Methods are </a:t>
            </a:r>
            <a:r>
              <a:rPr b="1" lang="en"/>
              <a:t>actions</a:t>
            </a:r>
            <a:r>
              <a:rPr lang="en"/>
              <a:t> that an </a:t>
            </a:r>
            <a:r>
              <a:rPr b="1" lang="en"/>
              <a:t>object</a:t>
            </a:r>
            <a:r>
              <a:rPr lang="en"/>
              <a:t> takes.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We can create our own methods that allow us to make our objects more useful.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II</a:t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work exactly like functions. They are blocks of code that execute.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They can have parameters and return stuff and do anything a function can do.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You can think of them as a function that the object has.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Usage</a:t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Here’s what methods look like in use :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Character c = new Character();</a:t>
            </a:r>
            <a:br>
              <a:rPr lang="en"/>
            </a:br>
            <a:r>
              <a:rPr lang="en"/>
              <a:t>c</a:t>
            </a:r>
            <a:r>
              <a:rPr lang="en"/>
              <a:t>.name = “Tim”;</a:t>
            </a:r>
            <a:br>
              <a:rPr lang="en"/>
            </a:br>
            <a:r>
              <a:rPr lang="en"/>
              <a:t>c</a:t>
            </a:r>
            <a:r>
              <a:rPr lang="en"/>
              <a:t>.health = 100;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c.takeDamage(5);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print(c.health);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Calling a method</a:t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Methods are </a:t>
            </a:r>
            <a:r>
              <a:rPr b="1" lang="en"/>
              <a:t>called</a:t>
            </a:r>
            <a:r>
              <a:rPr lang="en"/>
              <a:t> by using the </a:t>
            </a:r>
            <a:r>
              <a:rPr b="1" lang="en"/>
              <a:t>dot operator</a:t>
            </a:r>
            <a:r>
              <a:rPr lang="en"/>
              <a:t>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It’s the same way that you access properties of an object.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Dog d = new Dog();</a:t>
            </a:r>
            <a:endParaRPr sz="30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/>
              <a:t>d.bark();</a:t>
            </a:r>
            <a:br>
              <a:rPr lang="en" sz="3000"/>
            </a:br>
            <a:r>
              <a:rPr lang="en" sz="3000"/>
              <a:t>d.drawOntoScreen();</a:t>
            </a:r>
            <a:br>
              <a:rPr lang="en" sz="3000"/>
            </a:br>
            <a:r>
              <a:rPr lang="en" sz="3000"/>
              <a:t>print(d.getName());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Define methods</a:t>
            </a:r>
            <a:endParaRPr/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This is how we create a </a:t>
            </a:r>
            <a:r>
              <a:rPr b="1" lang="en"/>
              <a:t>method</a:t>
            </a:r>
            <a:r>
              <a:rPr lang="en"/>
              <a:t> in a </a:t>
            </a:r>
            <a:r>
              <a:rPr b="1" lang="en"/>
              <a:t>class.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</a:t>
            </a:r>
            <a:r>
              <a:rPr lang="en"/>
              <a:t>lass Dog {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	</a:t>
            </a:r>
            <a:r>
              <a:rPr lang="en"/>
              <a:t>i</a:t>
            </a:r>
            <a:r>
              <a:rPr lang="en"/>
              <a:t>nt positionX = 0;</a:t>
            </a:r>
            <a:br>
              <a:rPr lang="en"/>
            </a:br>
            <a:r>
              <a:rPr lang="en"/>
              <a:t>	</a:t>
            </a:r>
            <a:r>
              <a:rPr lang="en"/>
              <a:t>i</a:t>
            </a:r>
            <a:r>
              <a:rPr lang="en"/>
              <a:t>nt positionY = 0;</a:t>
            </a:r>
            <a:endParaRPr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	</a:t>
            </a:r>
            <a:r>
              <a:rPr lang="en"/>
              <a:t>v</a:t>
            </a:r>
            <a:r>
              <a:rPr lang="en"/>
              <a:t>oid drawOntoScreen() {</a:t>
            </a:r>
            <a:br>
              <a:rPr lang="en"/>
            </a:br>
            <a:r>
              <a:rPr lang="en"/>
              <a:t>		ellipse(positionX, positionY, 0, 0);</a:t>
            </a:r>
            <a:br>
              <a:rPr lang="en"/>
            </a:br>
            <a:r>
              <a:rPr lang="en"/>
              <a:t>	}</a:t>
            </a:r>
            <a:br>
              <a:rPr lang="en"/>
            </a:br>
            <a:r>
              <a:rPr lang="en"/>
              <a:t>}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Another Example</a:t>
            </a:r>
            <a:endParaRPr/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/>
              <a:t>c</a:t>
            </a:r>
            <a:r>
              <a:rPr lang="en" sz="1600"/>
              <a:t>lass Character() {</a:t>
            </a:r>
            <a:endParaRPr sz="16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	</a:t>
            </a:r>
            <a:r>
              <a:rPr lang="en" sz="1600"/>
              <a:t>int x = 50;</a:t>
            </a:r>
            <a:br>
              <a:rPr lang="en" sz="1600"/>
            </a:br>
            <a:r>
              <a:rPr lang="en" sz="1600"/>
              <a:t>	int y = 50;</a:t>
            </a:r>
            <a:endParaRPr sz="1600"/>
          </a:p>
          <a:p>
            <a:pPr indent="0" lvl="0" mar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1600"/>
              <a:t>	void update() {</a:t>
            </a:r>
            <a:br>
              <a:rPr lang="en" sz="1600"/>
            </a:br>
            <a:r>
              <a:rPr lang="en" sz="1600"/>
              <a:t>		x += 1;</a:t>
            </a:r>
            <a:br>
              <a:rPr lang="en" sz="1600"/>
            </a:br>
            <a:r>
              <a:rPr lang="en" sz="1600"/>
              <a:t>		y += 1;</a:t>
            </a:r>
            <a:br>
              <a:rPr lang="en" sz="1600"/>
            </a:br>
            <a:r>
              <a:rPr lang="en" sz="1600"/>
              <a:t>	}</a:t>
            </a:r>
            <a:endParaRPr sz="1600"/>
          </a:p>
          <a:p>
            <a:pPr indent="0" lvl="0" mar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600"/>
              <a:t>	void reset() {</a:t>
            </a:r>
            <a:br>
              <a:rPr lang="en" sz="1600"/>
            </a:br>
            <a:r>
              <a:rPr lang="en" sz="1600"/>
              <a:t>		x = 50;</a:t>
            </a:r>
            <a:br>
              <a:rPr lang="en" sz="1600"/>
            </a:br>
            <a:r>
              <a:rPr lang="en" sz="1600"/>
              <a:t>		y = 50;</a:t>
            </a:r>
            <a:br>
              <a:rPr lang="en" sz="1600"/>
            </a:br>
            <a:r>
              <a:rPr lang="en" sz="1600"/>
              <a:t>	}</a:t>
            </a:r>
            <a:br>
              <a:rPr lang="en" sz="1600"/>
            </a:br>
            <a:r>
              <a:rPr lang="en" sz="1600"/>
              <a:t>}</a:t>
            </a:r>
            <a:endParaRPr sz="1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Bullet game</a:t>
            </a:r>
            <a:endParaRPr/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