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11" Type="http://schemas.openxmlformats.org/officeDocument/2006/relationships/slide" Target="slides/slide7.xml"/><Relationship Id="rId22" Type="http://schemas.openxmlformats.org/officeDocument/2006/relationships/slide" Target="slides/slide18.xml"/><Relationship Id="rId10" Type="http://schemas.openxmlformats.org/officeDocument/2006/relationships/slide" Target="slides/slide6.xml"/><Relationship Id="rId21" Type="http://schemas.openxmlformats.org/officeDocument/2006/relationships/slide" Target="slides/slide17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23" Type="http://schemas.openxmlformats.org/officeDocument/2006/relationships/slide" Target="slides/slide19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19" Type="http://schemas.openxmlformats.org/officeDocument/2006/relationships/slide" Target="slides/slide15.xml"/><Relationship Id="rId6" Type="http://schemas.openxmlformats.org/officeDocument/2006/relationships/slide" Target="slides/slide2.xml"/><Relationship Id="rId18" Type="http://schemas.openxmlformats.org/officeDocument/2006/relationships/slide" Target="slides/slide14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Shape 10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Shape 11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Shape 11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Shape 12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Shape 13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Shape 13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Shape 14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Shape 14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Shape 15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Shape 16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Shape 8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Shape 9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Shape 10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1pPr>
            <a:lvl2pPr lvl="1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2pPr>
            <a:lvl3pPr lvl="2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3pPr>
            <a:lvl4pPr lvl="3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4pPr>
            <a:lvl5pPr lvl="4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5pPr>
            <a:lvl6pPr lvl="5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6pPr>
            <a:lvl7pPr lvl="6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7pPr>
            <a:lvl8pPr lvl="7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8pPr>
            <a:lvl9pPr lvl="8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Lesson 3</a:t>
            </a:r>
            <a:endParaRPr/>
          </a:p>
        </p:txBody>
      </p:sp>
      <p:sp>
        <p:nvSpPr>
          <p:cNvPr id="55" name="Shape 55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Classes and Objects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Let’s look at some real examples</a:t>
            </a:r>
            <a:endParaRPr/>
          </a:p>
        </p:txBody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Objects</a:t>
            </a:r>
            <a:endParaRPr/>
          </a:p>
        </p:txBody>
      </p:sp>
      <p:sp>
        <p:nvSpPr>
          <p:cNvPr id="115" name="Shape 1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Objects are </a:t>
            </a:r>
            <a:r>
              <a:rPr b="1" lang="en"/>
              <a:t>instantiated</a:t>
            </a:r>
            <a:r>
              <a:rPr lang="en"/>
              <a:t> from classes.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A </a:t>
            </a:r>
            <a:r>
              <a:rPr b="1" lang="en"/>
              <a:t>class</a:t>
            </a:r>
            <a:r>
              <a:rPr lang="en"/>
              <a:t> is a blueprint</a:t>
            </a:r>
            <a:br>
              <a:rPr lang="en"/>
            </a:br>
            <a:r>
              <a:rPr lang="en"/>
              <a:t>A </a:t>
            </a:r>
            <a:r>
              <a:rPr b="1" lang="en"/>
              <a:t>object</a:t>
            </a:r>
            <a:r>
              <a:rPr lang="en"/>
              <a:t> is the actual data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We can have one </a:t>
            </a:r>
            <a:r>
              <a:rPr b="1" lang="en"/>
              <a:t>class</a:t>
            </a:r>
            <a:r>
              <a:rPr lang="en"/>
              <a:t>, and create many </a:t>
            </a:r>
            <a:r>
              <a:rPr b="1" lang="en"/>
              <a:t>objects.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New</a:t>
            </a:r>
            <a:endParaRPr/>
          </a:p>
        </p:txBody>
      </p:sp>
      <p:sp>
        <p:nvSpPr>
          <p:cNvPr id="121" name="Shape 1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way that we create objects is with the </a:t>
            </a:r>
            <a:r>
              <a:rPr b="1" lang="en"/>
              <a:t>new</a:t>
            </a:r>
            <a:r>
              <a:rPr lang="en"/>
              <a:t> keyword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The format is always like this :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Cat c = new Cat();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Enemy e = new Enemy();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Car chevy = new Chevy();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Quiz</a:t>
            </a:r>
            <a:endParaRPr/>
          </a:p>
        </p:txBody>
      </p:sp>
      <p:sp>
        <p:nvSpPr>
          <p:cNvPr id="127" name="Shape 12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Write a class called Position that stores a float x, and y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Quiz</a:t>
            </a:r>
            <a:endParaRPr/>
          </a:p>
        </p:txBody>
      </p:sp>
      <p:sp>
        <p:nvSpPr>
          <p:cNvPr id="133" name="Shape 13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Write a function that returns an array of Positions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Quiz</a:t>
            </a:r>
            <a:endParaRPr/>
          </a:p>
        </p:txBody>
      </p:sp>
      <p:sp>
        <p:nvSpPr>
          <p:cNvPr id="139" name="Shape 13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How would we create a class to represent a color?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Let’s make a game</a:t>
            </a:r>
            <a:endParaRPr/>
          </a:p>
        </p:txBody>
      </p:sp>
      <p:sp>
        <p:nvSpPr>
          <p:cNvPr id="145" name="Shape 14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Methods</a:t>
            </a:r>
            <a:endParaRPr/>
          </a:p>
        </p:txBody>
      </p:sp>
      <p:sp>
        <p:nvSpPr>
          <p:cNvPr id="151" name="Shape 15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Methods things that a class can do.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They are actions that an object can take.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Example</a:t>
            </a:r>
            <a:endParaRPr/>
          </a:p>
        </p:txBody>
      </p:sp>
      <p:sp>
        <p:nvSpPr>
          <p:cNvPr id="157" name="Shape 15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Let’s create a </a:t>
            </a:r>
            <a:r>
              <a:rPr b="1" lang="en"/>
              <a:t>class</a:t>
            </a:r>
            <a:r>
              <a:rPr lang="en"/>
              <a:t> Dog. Dogs have a position x, y and a name.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But dogs can also </a:t>
            </a:r>
            <a:r>
              <a:rPr b="1" lang="en"/>
              <a:t>do something.</a:t>
            </a:r>
            <a:r>
              <a:rPr lang="en"/>
              <a:t> They can </a:t>
            </a:r>
            <a:r>
              <a:rPr b="1" lang="en"/>
              <a:t>bark()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Remember : </a:t>
            </a:r>
            <a:r>
              <a:rPr b="1" lang="en"/>
              <a:t>methods are actions the object can take</a:t>
            </a:r>
            <a:endParaRPr b="1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Methods	</a:t>
            </a:r>
            <a:endParaRPr/>
          </a:p>
        </p:txBody>
      </p:sp>
      <p:sp>
        <p:nvSpPr>
          <p:cNvPr id="163" name="Shape 16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Methods are just functions that the object has.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They can do anything that a function can do!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Questions about homework part A</a:t>
            </a:r>
            <a:endParaRPr/>
          </a:p>
        </p:txBody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Final question</a:t>
            </a:r>
            <a:endParaRPr/>
          </a:p>
        </p:txBody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x="311700" y="1131300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int[] array = new int[] { 1, 3, 4 };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String[] words = new String[] { "Tracer", "Zenyatta", "Reaper", "Junkrat",</a:t>
            </a:r>
            <a:br>
              <a:rPr lang="en"/>
            </a:br>
            <a:r>
              <a:rPr lang="en"/>
              <a:t>"Orisa", "Phara" };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int i = 0;</a:t>
            </a:r>
            <a:br>
              <a:rPr lang="en"/>
            </a:br>
            <a:r>
              <a:rPr lang="en"/>
              <a:t>while (i &lt; array.length) {</a:t>
            </a:r>
            <a:br>
              <a:rPr lang="en"/>
            </a:br>
            <a:r>
              <a:rPr lang="en"/>
              <a:t>	print(words[array[i]]);</a:t>
            </a:r>
            <a:br>
              <a:rPr lang="en"/>
            </a:br>
            <a:r>
              <a:rPr lang="en"/>
              <a:t>	i += 1;</a:t>
            </a:r>
            <a:br>
              <a:rPr lang="en"/>
            </a:br>
            <a:r>
              <a:rPr lang="en"/>
              <a:t>}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Advanced Data</a:t>
            </a:r>
            <a:endParaRPr/>
          </a:p>
        </p:txBody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So far in class, we’ve only used pre-made data types</a:t>
            </a:r>
            <a:endParaRPr/>
          </a:p>
          <a:p>
            <a:pPr indent="-342900" lvl="0" marL="457200" rtl="0">
              <a:spcBef>
                <a:spcPts val="160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i</a:t>
            </a:r>
            <a:r>
              <a:rPr lang="en"/>
              <a:t>nt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String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b</a:t>
            </a:r>
            <a:r>
              <a:rPr lang="en"/>
              <a:t>oolean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f</a:t>
            </a:r>
            <a:r>
              <a:rPr lang="en"/>
              <a:t>loat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We’re going to be creating our own data types.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Why?</a:t>
            </a:r>
            <a:endParaRPr/>
          </a:p>
        </p:txBody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 need to be able to create our own data types to </a:t>
            </a:r>
            <a:r>
              <a:rPr b="1" lang="en"/>
              <a:t>model</a:t>
            </a:r>
            <a:r>
              <a:rPr lang="en"/>
              <a:t> the behavior of different thing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For instance, if we’re programming a game, we may want to have a </a:t>
            </a:r>
            <a:r>
              <a:rPr b="1" lang="en"/>
              <a:t>data type</a:t>
            </a:r>
            <a:r>
              <a:rPr lang="en"/>
              <a:t> that </a:t>
            </a:r>
            <a:r>
              <a:rPr b="1" lang="en"/>
              <a:t>represents</a:t>
            </a:r>
            <a:r>
              <a:rPr lang="en"/>
              <a:t> an enemy character.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We know the following about enemy characters :</a:t>
            </a:r>
            <a:br>
              <a:rPr lang="en"/>
            </a:br>
            <a:r>
              <a:rPr lang="en"/>
              <a:t>- They have </a:t>
            </a:r>
            <a:r>
              <a:rPr b="1" lang="en"/>
              <a:t>health.</a:t>
            </a:r>
            <a:br>
              <a:rPr lang="en"/>
            </a:br>
            <a:r>
              <a:rPr lang="en"/>
              <a:t>- They have a </a:t>
            </a:r>
            <a:r>
              <a:rPr b="1" lang="en"/>
              <a:t>position.</a:t>
            </a:r>
            <a:br>
              <a:rPr b="1" lang="en"/>
            </a:br>
            <a:r>
              <a:rPr lang="en"/>
              <a:t>- They have a </a:t>
            </a:r>
            <a:r>
              <a:rPr b="1" lang="en"/>
              <a:t>name.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“Enemy” data type</a:t>
            </a:r>
            <a:endParaRPr/>
          </a:p>
        </p:txBody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This is just an example. We can create a </a:t>
            </a:r>
            <a:r>
              <a:rPr b="1" lang="en"/>
              <a:t>data type</a:t>
            </a:r>
            <a:r>
              <a:rPr lang="en"/>
              <a:t> that </a:t>
            </a:r>
            <a:r>
              <a:rPr b="1" lang="en"/>
              <a:t>models</a:t>
            </a:r>
            <a:r>
              <a:rPr lang="en"/>
              <a:t> anything.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Enemy junkrat = new Enemy();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junkrat.name = “Tim”;</a:t>
            </a:r>
            <a:br>
              <a:rPr lang="en"/>
            </a:br>
            <a:r>
              <a:rPr lang="en"/>
              <a:t>junkrat.health = 200;</a:t>
            </a:r>
            <a:br>
              <a:rPr lang="en"/>
            </a:br>
            <a:r>
              <a:rPr lang="en"/>
              <a:t>junkrat.positionX = 50;</a:t>
            </a:r>
            <a:br>
              <a:rPr lang="en"/>
            </a:br>
            <a:r>
              <a:rPr lang="en"/>
              <a:t>junkrat.positionY = 100;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do we create our own data types?</a:t>
            </a:r>
            <a:endParaRPr/>
          </a:p>
        </p:txBody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 </a:t>
            </a:r>
            <a:r>
              <a:rPr b="1" lang="en"/>
              <a:t>class</a:t>
            </a:r>
            <a:r>
              <a:rPr lang="en"/>
              <a:t> is a custom made data type! When you hear </a:t>
            </a:r>
            <a:r>
              <a:rPr b="1" lang="en"/>
              <a:t>class</a:t>
            </a:r>
            <a:r>
              <a:rPr lang="en"/>
              <a:t> think </a:t>
            </a:r>
            <a:r>
              <a:rPr b="1" lang="en"/>
              <a:t>data type</a:t>
            </a:r>
            <a:r>
              <a:rPr lang="en"/>
              <a:t>.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Let’s say we want a data type that represents a bullet.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Here’s how we would create it :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class Bullet {</a:t>
            </a:r>
            <a:br>
              <a:rPr lang="en"/>
            </a:br>
            <a:r>
              <a:rPr lang="en"/>
              <a:t>	int x = 0;</a:t>
            </a:r>
            <a:br>
              <a:rPr lang="en"/>
            </a:br>
            <a:r>
              <a:rPr lang="en"/>
              <a:t>	int y = 0;</a:t>
            </a:r>
            <a:br>
              <a:rPr lang="en"/>
            </a:br>
            <a:r>
              <a:rPr lang="en"/>
              <a:t>	float damage = 15.0;</a:t>
            </a:r>
            <a:br>
              <a:rPr lang="en"/>
            </a:br>
            <a:r>
              <a:rPr lang="en"/>
              <a:t>}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to use our data type</a:t>
            </a:r>
            <a:endParaRPr/>
          </a:p>
        </p:txBody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Now that we’ve created a custom data type, here’s how to use it :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Bullet b = new Bullet();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ellipse(b.x, b.y, 10, 10);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print(b.damage);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dot operator</a:t>
            </a:r>
            <a:endParaRPr/>
          </a:p>
        </p:txBody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If a class has stuff, you can access it with the dot operator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Dog d = new Dog();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d.name = “Tim”;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