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22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6.xml"/><Relationship Id="rId22" Type="http://schemas.openxmlformats.org/officeDocument/2006/relationships/slide" Target="slides/slide18.xml"/><Relationship Id="rId21" Type="http://schemas.openxmlformats.org/officeDocument/2006/relationships/slide" Target="slides/slide17.xml"/><Relationship Id="rId24" Type="http://schemas.openxmlformats.org/officeDocument/2006/relationships/slide" Target="slides/slide20.xml"/><Relationship Id="rId23" Type="http://schemas.openxmlformats.org/officeDocument/2006/relationships/slide" Target="slides/slide19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26" Type="http://schemas.openxmlformats.org/officeDocument/2006/relationships/slide" Target="slides/slide22.xml"/><Relationship Id="rId25" Type="http://schemas.openxmlformats.org/officeDocument/2006/relationships/slide" Target="slides/slide2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9" Type="http://schemas.openxmlformats.org/officeDocument/2006/relationships/slide" Target="slides/slide15.xml"/><Relationship Id="rId18" Type="http://schemas.openxmlformats.org/officeDocument/2006/relationships/slide" Target="slides/slide1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Shape 5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Shape 10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Shape 11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" name="Shape 11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Shape 12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1" name="Shape 13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hape 136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7" name="Shape 13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hape 142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3" name="Shape 14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9" name="Shape 14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Shape 154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5" name="Shape 15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Shape 160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1" name="Shape 16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Shape 5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Shape 166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7" name="Shape 16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Shape 172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3" name="Shape 17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Shape 178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9" name="Shape 17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Shape 6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Shape 7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Shape 7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Shape 8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Shape 8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Shape 9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Shape 10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Shape 11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Shape 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buNone/>
              <a:defRPr/>
            </a:lvl1pPr>
            <a:lvl2pPr lvl="1">
              <a:spcBef>
                <a:spcPts val="0"/>
              </a:spcBef>
              <a:buNone/>
              <a:defRPr/>
            </a:lvl2pPr>
            <a:lvl3pPr lvl="2">
              <a:spcBef>
                <a:spcPts val="0"/>
              </a:spcBef>
              <a:buNone/>
              <a:defRPr/>
            </a:lvl3pPr>
            <a:lvl4pPr lvl="3">
              <a:spcBef>
                <a:spcPts val="0"/>
              </a:spcBef>
              <a:buNone/>
              <a:defRPr/>
            </a:lvl4pPr>
            <a:lvl5pPr lvl="4">
              <a:spcBef>
                <a:spcPts val="0"/>
              </a:spcBef>
              <a:buNone/>
              <a:defRPr/>
            </a:lvl5pPr>
            <a:lvl6pPr lvl="5">
              <a:spcBef>
                <a:spcPts val="0"/>
              </a:spcBef>
              <a:buNone/>
              <a:defRPr/>
            </a:lvl6pPr>
            <a:lvl7pPr lvl="6">
              <a:spcBef>
                <a:spcPts val="0"/>
              </a:spcBef>
              <a:buNone/>
              <a:defRPr/>
            </a:lvl7pPr>
            <a:lvl8pPr lvl="7">
              <a:spcBef>
                <a:spcPts val="0"/>
              </a:spcBef>
              <a:buNone/>
              <a:defRPr/>
            </a:lvl8pPr>
            <a:lvl9pPr lvl="8">
              <a:spcBef>
                <a:spcPts val="0"/>
              </a:spcBef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/>
          <p:nvPr>
            <p:ph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/>
        </p:txBody>
      </p:sp>
      <p:sp>
        <p:nvSpPr>
          <p:cNvPr id="46" name="Shape 46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Shape 4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buNone/>
              <a:defRPr/>
            </a:lvl1pPr>
            <a:lvl2pPr lvl="1">
              <a:spcBef>
                <a:spcPts val="0"/>
              </a:spcBef>
              <a:buNone/>
              <a:defRPr/>
            </a:lvl2pPr>
            <a:lvl3pPr lvl="2">
              <a:spcBef>
                <a:spcPts val="0"/>
              </a:spcBef>
              <a:buNone/>
              <a:defRPr/>
            </a:lvl3pPr>
            <a:lvl4pPr lvl="3">
              <a:spcBef>
                <a:spcPts val="0"/>
              </a:spcBef>
              <a:buNone/>
              <a:defRPr/>
            </a:lvl4pPr>
            <a:lvl5pPr lvl="4">
              <a:spcBef>
                <a:spcPts val="0"/>
              </a:spcBef>
              <a:buNone/>
              <a:defRPr/>
            </a:lvl5pPr>
            <a:lvl6pPr lvl="5">
              <a:spcBef>
                <a:spcPts val="0"/>
              </a:spcBef>
              <a:buNone/>
              <a:defRPr/>
            </a:lvl6pPr>
            <a:lvl7pPr lvl="6">
              <a:spcBef>
                <a:spcPts val="0"/>
              </a:spcBef>
              <a:buNone/>
              <a:defRPr/>
            </a:lvl7pPr>
            <a:lvl8pPr lvl="7">
              <a:spcBef>
                <a:spcPts val="0"/>
              </a:spcBef>
              <a:buNone/>
              <a:defRPr/>
            </a:lvl8pPr>
            <a:lvl9pPr lvl="8">
              <a:spcBef>
                <a:spcPts val="0"/>
              </a:spcBef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buNone/>
              <a:defRPr/>
            </a:lvl1pPr>
            <a:lvl2pPr lvl="1">
              <a:spcBef>
                <a:spcPts val="0"/>
              </a:spcBef>
              <a:buNone/>
              <a:defRPr/>
            </a:lvl2pPr>
            <a:lvl3pPr lvl="2">
              <a:spcBef>
                <a:spcPts val="0"/>
              </a:spcBef>
              <a:buNone/>
              <a:defRPr/>
            </a:lvl3pPr>
            <a:lvl4pPr lvl="3">
              <a:spcBef>
                <a:spcPts val="0"/>
              </a:spcBef>
              <a:buNone/>
              <a:defRPr/>
            </a:lvl4pPr>
            <a:lvl5pPr lvl="4">
              <a:spcBef>
                <a:spcPts val="0"/>
              </a:spcBef>
              <a:buNone/>
              <a:defRPr/>
            </a:lvl5pPr>
            <a:lvl6pPr lvl="5">
              <a:spcBef>
                <a:spcPts val="0"/>
              </a:spcBef>
              <a:buNone/>
              <a:defRPr/>
            </a:lvl6pPr>
            <a:lvl7pPr lvl="6">
              <a:spcBef>
                <a:spcPts val="0"/>
              </a:spcBef>
              <a:buNone/>
              <a:defRPr/>
            </a:lvl7pPr>
            <a:lvl8pPr lvl="7">
              <a:spcBef>
                <a:spcPts val="0"/>
              </a:spcBef>
              <a:buNone/>
              <a:defRPr/>
            </a:lvl8pPr>
            <a:lvl9pPr lvl="8">
              <a:spcBef>
                <a:spcPts val="0"/>
              </a:spcBef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Shape 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buNone/>
              <a:defRPr/>
            </a:lvl1pPr>
            <a:lvl2pPr lvl="1">
              <a:spcBef>
                <a:spcPts val="0"/>
              </a:spcBef>
              <a:buNone/>
              <a:defRPr/>
            </a:lvl2pPr>
            <a:lvl3pPr lvl="2">
              <a:spcBef>
                <a:spcPts val="0"/>
              </a:spcBef>
              <a:buNone/>
              <a:defRPr/>
            </a:lvl3pPr>
            <a:lvl4pPr lvl="3">
              <a:spcBef>
                <a:spcPts val="0"/>
              </a:spcBef>
              <a:buNone/>
              <a:defRPr/>
            </a:lvl4pPr>
            <a:lvl5pPr lvl="4">
              <a:spcBef>
                <a:spcPts val="0"/>
              </a:spcBef>
              <a:buNone/>
              <a:defRPr/>
            </a:lvl5pPr>
            <a:lvl6pPr lvl="5">
              <a:spcBef>
                <a:spcPts val="0"/>
              </a:spcBef>
              <a:buNone/>
              <a:defRPr/>
            </a:lvl6pPr>
            <a:lvl7pPr lvl="6">
              <a:spcBef>
                <a:spcPts val="0"/>
              </a:spcBef>
              <a:buNone/>
              <a:defRPr/>
            </a:lvl7pPr>
            <a:lvl8pPr lvl="7">
              <a:spcBef>
                <a:spcPts val="0"/>
              </a:spcBef>
              <a:buNone/>
              <a:defRPr/>
            </a:lvl8pPr>
            <a:lvl9pPr lvl="8">
              <a:spcBef>
                <a:spcPts val="0"/>
              </a:spcBef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Shape 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Shape 1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buNone/>
              <a:defRPr/>
            </a:lvl1pPr>
            <a:lvl2pPr lvl="1">
              <a:spcBef>
                <a:spcPts val="0"/>
              </a:spcBef>
              <a:buNone/>
              <a:defRPr/>
            </a:lvl2pPr>
            <a:lvl3pPr lvl="2">
              <a:spcBef>
                <a:spcPts val="0"/>
              </a:spcBef>
              <a:buNone/>
              <a:defRPr/>
            </a:lvl3pPr>
            <a:lvl4pPr lvl="3">
              <a:spcBef>
                <a:spcPts val="0"/>
              </a:spcBef>
              <a:buNone/>
              <a:defRPr/>
            </a:lvl4pPr>
            <a:lvl5pPr lvl="4">
              <a:spcBef>
                <a:spcPts val="0"/>
              </a:spcBef>
              <a:buNone/>
              <a:defRPr/>
            </a:lvl5pPr>
            <a:lvl6pPr lvl="5">
              <a:spcBef>
                <a:spcPts val="0"/>
              </a:spcBef>
              <a:buNone/>
              <a:defRPr/>
            </a:lvl6pPr>
            <a:lvl7pPr lvl="6">
              <a:spcBef>
                <a:spcPts val="0"/>
              </a:spcBef>
              <a:buNone/>
              <a:defRPr/>
            </a:lvl7pPr>
            <a:lvl8pPr lvl="7">
              <a:spcBef>
                <a:spcPts val="0"/>
              </a:spcBef>
              <a:buNone/>
              <a:defRPr/>
            </a:lvl8pPr>
            <a:lvl9pPr lvl="8">
              <a:spcBef>
                <a:spcPts val="0"/>
              </a:spcBef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Shape 22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Shape 23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Shape 2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buNone/>
              <a:defRPr/>
            </a:lvl1pPr>
            <a:lvl2pPr lvl="1">
              <a:spcBef>
                <a:spcPts val="0"/>
              </a:spcBef>
              <a:buNone/>
              <a:defRPr/>
            </a:lvl2pPr>
            <a:lvl3pPr lvl="2">
              <a:spcBef>
                <a:spcPts val="0"/>
              </a:spcBef>
              <a:buNone/>
              <a:defRPr/>
            </a:lvl3pPr>
            <a:lvl4pPr lvl="3">
              <a:spcBef>
                <a:spcPts val="0"/>
              </a:spcBef>
              <a:buNone/>
              <a:defRPr/>
            </a:lvl4pPr>
            <a:lvl5pPr lvl="4">
              <a:spcBef>
                <a:spcPts val="0"/>
              </a:spcBef>
              <a:buNone/>
              <a:defRPr/>
            </a:lvl5pPr>
            <a:lvl6pPr lvl="5">
              <a:spcBef>
                <a:spcPts val="0"/>
              </a:spcBef>
              <a:buNone/>
              <a:defRPr/>
            </a:lvl6pPr>
            <a:lvl7pPr lvl="6">
              <a:spcBef>
                <a:spcPts val="0"/>
              </a:spcBef>
              <a:buNone/>
              <a:defRPr/>
            </a:lvl7pPr>
            <a:lvl8pPr lvl="7">
              <a:spcBef>
                <a:spcPts val="0"/>
              </a:spcBef>
              <a:buNone/>
              <a:defRPr/>
            </a:lvl8pPr>
            <a:lvl9pPr lvl="8">
              <a:spcBef>
                <a:spcPts val="0"/>
              </a:spcBef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Shape 2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buNone/>
              <a:defRPr/>
            </a:lvl1pPr>
            <a:lvl2pPr lvl="1">
              <a:spcBef>
                <a:spcPts val="0"/>
              </a:spcBef>
              <a:buNone/>
              <a:defRPr/>
            </a:lvl2pPr>
            <a:lvl3pPr lvl="2">
              <a:spcBef>
                <a:spcPts val="0"/>
              </a:spcBef>
              <a:buNone/>
              <a:defRPr/>
            </a:lvl3pPr>
            <a:lvl4pPr lvl="3">
              <a:spcBef>
                <a:spcPts val="0"/>
              </a:spcBef>
              <a:buNone/>
              <a:defRPr/>
            </a:lvl4pPr>
            <a:lvl5pPr lvl="4">
              <a:spcBef>
                <a:spcPts val="0"/>
              </a:spcBef>
              <a:buNone/>
              <a:defRPr/>
            </a:lvl5pPr>
            <a:lvl6pPr lvl="5">
              <a:spcBef>
                <a:spcPts val="0"/>
              </a:spcBef>
              <a:buNone/>
              <a:defRPr/>
            </a:lvl6pPr>
            <a:lvl7pPr lvl="6">
              <a:spcBef>
                <a:spcPts val="0"/>
              </a:spcBef>
              <a:buNone/>
              <a:defRPr/>
            </a:lvl7pPr>
            <a:lvl8pPr lvl="7">
              <a:spcBef>
                <a:spcPts val="0"/>
              </a:spcBef>
              <a:buNone/>
              <a:defRPr/>
            </a:lvl8pPr>
            <a:lvl9pPr lvl="8">
              <a:spcBef>
                <a:spcPts val="0"/>
              </a:spcBef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Shape 30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Shape 3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buNone/>
              <a:defRPr/>
            </a:lvl1pPr>
            <a:lvl2pPr lvl="1">
              <a:spcBef>
                <a:spcPts val="0"/>
              </a:spcBef>
              <a:buNone/>
              <a:defRPr/>
            </a:lvl2pPr>
            <a:lvl3pPr lvl="2">
              <a:spcBef>
                <a:spcPts val="0"/>
              </a:spcBef>
              <a:buNone/>
              <a:defRPr/>
            </a:lvl3pPr>
            <a:lvl4pPr lvl="3">
              <a:spcBef>
                <a:spcPts val="0"/>
              </a:spcBef>
              <a:buNone/>
              <a:defRPr/>
            </a:lvl4pPr>
            <a:lvl5pPr lvl="4">
              <a:spcBef>
                <a:spcPts val="0"/>
              </a:spcBef>
              <a:buNone/>
              <a:defRPr/>
            </a:lvl5pPr>
            <a:lvl6pPr lvl="5">
              <a:spcBef>
                <a:spcPts val="0"/>
              </a:spcBef>
              <a:buNone/>
              <a:defRPr/>
            </a:lvl6pPr>
            <a:lvl7pPr lvl="6">
              <a:spcBef>
                <a:spcPts val="0"/>
              </a:spcBef>
              <a:buNone/>
              <a:defRPr/>
            </a:lvl7pPr>
            <a:lvl8pPr lvl="7">
              <a:spcBef>
                <a:spcPts val="0"/>
              </a:spcBef>
              <a:buNone/>
              <a:defRPr/>
            </a:lvl8pPr>
            <a:lvl9pPr lvl="8">
              <a:spcBef>
                <a:spcPts val="0"/>
              </a:spcBef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Shape 3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buNone/>
              <a:defRPr/>
            </a:lvl1pPr>
            <a:lvl2pPr lvl="1">
              <a:spcBef>
                <a:spcPts val="0"/>
              </a:spcBef>
              <a:buNone/>
              <a:defRPr/>
            </a:lvl2pPr>
            <a:lvl3pPr lvl="2">
              <a:spcBef>
                <a:spcPts val="0"/>
              </a:spcBef>
              <a:buNone/>
              <a:defRPr/>
            </a:lvl3pPr>
            <a:lvl4pPr lvl="3">
              <a:spcBef>
                <a:spcPts val="0"/>
              </a:spcBef>
              <a:buNone/>
              <a:defRPr/>
            </a:lvl4pPr>
            <a:lvl5pPr lvl="4">
              <a:spcBef>
                <a:spcPts val="0"/>
              </a:spcBef>
              <a:buNone/>
              <a:defRPr/>
            </a:lvl5pPr>
            <a:lvl6pPr lvl="5">
              <a:spcBef>
                <a:spcPts val="0"/>
              </a:spcBef>
              <a:buNone/>
              <a:defRPr/>
            </a:lvl6pPr>
            <a:lvl7pPr lvl="6">
              <a:spcBef>
                <a:spcPts val="0"/>
              </a:spcBef>
              <a:buNone/>
              <a:defRPr/>
            </a:lvl7pPr>
            <a:lvl8pPr lvl="7">
              <a:spcBef>
                <a:spcPts val="0"/>
              </a:spcBef>
              <a:buNone/>
              <a:defRPr/>
            </a:lvl8pPr>
            <a:lvl9pPr lvl="8">
              <a:spcBef>
                <a:spcPts val="0"/>
              </a:spcBef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Shape 37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Shape 38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Shape 3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Shape 4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buNone/>
              <a:defRPr/>
            </a:lvl1pPr>
            <a:lvl2pPr lvl="1">
              <a:spcBef>
                <a:spcPts val="0"/>
              </a:spcBef>
              <a:buNone/>
              <a:defRPr/>
            </a:lvl2pPr>
            <a:lvl3pPr lvl="2">
              <a:spcBef>
                <a:spcPts val="0"/>
              </a:spcBef>
              <a:buNone/>
              <a:defRPr/>
            </a:lvl3pPr>
            <a:lvl4pPr lvl="3">
              <a:spcBef>
                <a:spcPts val="0"/>
              </a:spcBef>
              <a:buNone/>
              <a:defRPr/>
            </a:lvl4pPr>
            <a:lvl5pPr lvl="4">
              <a:spcBef>
                <a:spcPts val="0"/>
              </a:spcBef>
              <a:buNone/>
              <a:defRPr/>
            </a:lvl5pPr>
            <a:lvl6pPr lvl="5">
              <a:spcBef>
                <a:spcPts val="0"/>
              </a:spcBef>
              <a:buNone/>
              <a:defRPr/>
            </a:lvl6pPr>
            <a:lvl7pPr lvl="6">
              <a:spcBef>
                <a:spcPts val="0"/>
              </a:spcBef>
              <a:buNone/>
              <a:defRPr/>
            </a:lvl7pPr>
            <a:lvl8pPr lvl="7">
              <a:spcBef>
                <a:spcPts val="0"/>
              </a:spcBef>
              <a:buNone/>
              <a:defRPr/>
            </a:lvl8pPr>
            <a:lvl9pPr lvl="8">
              <a:spcBef>
                <a:spcPts val="0"/>
              </a:spcBef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Shape 4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buNone/>
              <a:defRPr/>
            </a:lvl1pPr>
            <a:lvl2pPr lvl="1">
              <a:spcBef>
                <a:spcPts val="0"/>
              </a:spcBef>
              <a:buNone/>
              <a:defRPr/>
            </a:lvl2pPr>
            <a:lvl3pPr lvl="2">
              <a:spcBef>
                <a:spcPts val="0"/>
              </a:spcBef>
              <a:buNone/>
              <a:defRPr/>
            </a:lvl3pPr>
            <a:lvl4pPr lvl="3">
              <a:spcBef>
                <a:spcPts val="0"/>
              </a:spcBef>
              <a:buNone/>
              <a:defRPr/>
            </a:lvl4pPr>
            <a:lvl5pPr lvl="4">
              <a:spcBef>
                <a:spcPts val="0"/>
              </a:spcBef>
              <a:buNone/>
              <a:defRPr/>
            </a:lvl5pPr>
            <a:lvl6pPr lvl="5">
              <a:spcBef>
                <a:spcPts val="0"/>
              </a:spcBef>
              <a:buNone/>
              <a:defRPr/>
            </a:lvl6pPr>
            <a:lvl7pPr lvl="6">
              <a:spcBef>
                <a:spcPts val="0"/>
              </a:spcBef>
              <a:buNone/>
              <a:defRPr/>
            </a:lvl7pPr>
            <a:lvl8pPr lvl="7">
              <a:spcBef>
                <a:spcPts val="0"/>
              </a:spcBef>
              <a:buNone/>
              <a:defRPr/>
            </a:lvl8pPr>
            <a:lvl9pPr lvl="8">
              <a:spcBef>
                <a:spcPts val="0"/>
              </a:spcBef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spcBef>
                <a:spcPts val="0"/>
              </a:spcBef>
              <a:buNone/>
              <a:defRPr sz="1000">
                <a:solidFill>
                  <a:schemeClr val="dk2"/>
                </a:solidFill>
              </a:defRPr>
            </a:lvl1pPr>
            <a:lvl2pPr lvl="1" algn="r">
              <a:spcBef>
                <a:spcPts val="0"/>
              </a:spcBef>
              <a:buNone/>
              <a:defRPr sz="1000">
                <a:solidFill>
                  <a:schemeClr val="dk2"/>
                </a:solidFill>
              </a:defRPr>
            </a:lvl2pPr>
            <a:lvl3pPr lvl="2" algn="r">
              <a:spcBef>
                <a:spcPts val="0"/>
              </a:spcBef>
              <a:buNone/>
              <a:defRPr sz="1000">
                <a:solidFill>
                  <a:schemeClr val="dk2"/>
                </a:solidFill>
              </a:defRPr>
            </a:lvl3pPr>
            <a:lvl4pPr lvl="3" algn="r">
              <a:spcBef>
                <a:spcPts val="0"/>
              </a:spcBef>
              <a:buNone/>
              <a:defRPr sz="1000">
                <a:solidFill>
                  <a:schemeClr val="dk2"/>
                </a:solidFill>
              </a:defRPr>
            </a:lvl4pPr>
            <a:lvl5pPr lvl="4" algn="r">
              <a:spcBef>
                <a:spcPts val="0"/>
              </a:spcBef>
              <a:buNone/>
              <a:defRPr sz="1000">
                <a:solidFill>
                  <a:schemeClr val="dk2"/>
                </a:solidFill>
              </a:defRPr>
            </a:lvl5pPr>
            <a:lvl6pPr lvl="5" algn="r">
              <a:spcBef>
                <a:spcPts val="0"/>
              </a:spcBef>
              <a:buNone/>
              <a:defRPr sz="1000">
                <a:solidFill>
                  <a:schemeClr val="dk2"/>
                </a:solidFill>
              </a:defRPr>
            </a:lvl6pPr>
            <a:lvl7pPr lvl="6" algn="r">
              <a:spcBef>
                <a:spcPts val="0"/>
              </a:spcBef>
              <a:buNone/>
              <a:defRPr sz="1000">
                <a:solidFill>
                  <a:schemeClr val="dk2"/>
                </a:solidFill>
              </a:defRPr>
            </a:lvl7pPr>
            <a:lvl8pPr lvl="7" algn="r">
              <a:spcBef>
                <a:spcPts val="0"/>
              </a:spcBef>
              <a:buNone/>
              <a:defRPr sz="1000">
                <a:solidFill>
                  <a:schemeClr val="dk2"/>
                </a:solidFill>
              </a:defRPr>
            </a:lvl8pPr>
            <a:lvl9pPr lvl="8" algn="r">
              <a:spcBef>
                <a:spcPts val="0"/>
              </a:spcBef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Lesson 2</a:t>
            </a:r>
            <a:endParaRPr/>
          </a:p>
        </p:txBody>
      </p:sp>
      <p:sp>
        <p:nvSpPr>
          <p:cNvPr id="55" name="Shape 55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Functions! Arrays! For loops!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Test</a:t>
            </a:r>
            <a:endParaRPr/>
          </a:p>
        </p:txBody>
      </p:sp>
      <p:sp>
        <p:nvSpPr>
          <p:cNvPr id="110" name="Shape 11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</a:t>
            </a:r>
            <a:r>
              <a:rPr lang="en"/>
              <a:t>nt[] array = new </a:t>
            </a:r>
            <a:r>
              <a:rPr lang="en"/>
              <a:t>int</a:t>
            </a:r>
            <a:r>
              <a:rPr lang="en"/>
              <a:t>[] { 1, 5, 10, 5 };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i</a:t>
            </a:r>
            <a:r>
              <a:rPr lang="en"/>
              <a:t>nt x = 0;</a:t>
            </a:r>
            <a:br>
              <a:rPr lang="en"/>
            </a:br>
            <a:r>
              <a:rPr lang="en"/>
              <a:t>w</a:t>
            </a:r>
            <a:r>
              <a:rPr lang="en"/>
              <a:t>hile (x &lt; array.length) {</a:t>
            </a:r>
            <a:br>
              <a:rPr lang="en"/>
            </a:br>
            <a:r>
              <a:rPr lang="en"/>
              <a:t>	print(array[x]);</a:t>
            </a:r>
            <a:br>
              <a:rPr lang="en"/>
            </a:br>
            <a:r>
              <a:rPr lang="en"/>
              <a:t>	</a:t>
            </a:r>
            <a:r>
              <a:rPr lang="en"/>
              <a:t>x</a:t>
            </a:r>
            <a:r>
              <a:rPr lang="en"/>
              <a:t> += 1;</a:t>
            </a:r>
            <a:br>
              <a:rPr lang="en"/>
            </a:br>
            <a:r>
              <a:rPr lang="en"/>
              <a:t>}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Test 2</a:t>
            </a:r>
            <a:endParaRPr/>
          </a:p>
        </p:txBody>
      </p:sp>
      <p:sp>
        <p:nvSpPr>
          <p:cNvPr id="116" name="Shape 1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</a:t>
            </a:r>
            <a:r>
              <a:rPr lang="en"/>
              <a:t>nt[] array = new int[] { 1, 2, 3, 4 };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i</a:t>
            </a:r>
            <a:r>
              <a:rPr lang="en"/>
              <a:t>nt s = 0;</a:t>
            </a:r>
            <a:br>
              <a:rPr lang="en"/>
            </a:br>
            <a:r>
              <a:rPr lang="en"/>
              <a:t>i</a:t>
            </a:r>
            <a:r>
              <a:rPr lang="en"/>
              <a:t>nt i = 0;</a:t>
            </a:r>
            <a:br>
              <a:rPr lang="en"/>
            </a:br>
            <a:r>
              <a:rPr lang="en"/>
              <a:t>w</a:t>
            </a:r>
            <a:r>
              <a:rPr lang="en"/>
              <a:t>hile (i &lt; array.length) {</a:t>
            </a:r>
            <a:br>
              <a:rPr lang="en"/>
            </a:br>
            <a:r>
              <a:rPr lang="en"/>
              <a:t>	</a:t>
            </a:r>
            <a:r>
              <a:rPr lang="en"/>
              <a:t>s</a:t>
            </a:r>
            <a:r>
              <a:rPr lang="en"/>
              <a:t> += array[i];</a:t>
            </a:r>
            <a:br>
              <a:rPr lang="en"/>
            </a:br>
            <a:r>
              <a:rPr lang="en"/>
              <a:t>	</a:t>
            </a:r>
            <a:r>
              <a:rPr lang="en"/>
              <a:t>i</a:t>
            </a:r>
            <a:r>
              <a:rPr lang="en"/>
              <a:t> += 1;</a:t>
            </a:r>
            <a:br>
              <a:rPr lang="en"/>
            </a:br>
            <a:r>
              <a:rPr lang="en"/>
              <a:t>}</a:t>
            </a:r>
            <a:br>
              <a:rPr lang="en"/>
            </a:br>
            <a:r>
              <a:rPr lang="en"/>
              <a:t>print(s);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Test 3</a:t>
            </a:r>
            <a:endParaRPr/>
          </a:p>
        </p:txBody>
      </p:sp>
      <p:sp>
        <p:nvSpPr>
          <p:cNvPr id="122" name="Shape 12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</a:t>
            </a:r>
            <a:r>
              <a:rPr lang="en"/>
              <a:t>nt[] array = new int[] { 50, 135, 11, 9999, 12 };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The first team to write a program that prints array </a:t>
            </a:r>
            <a:r>
              <a:rPr b="1" lang="en"/>
              <a:t>backwards</a:t>
            </a:r>
            <a:r>
              <a:rPr lang="en"/>
              <a:t> wins!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hape 12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Test 5</a:t>
            </a:r>
            <a:endParaRPr/>
          </a:p>
        </p:txBody>
      </p:sp>
      <p:sp>
        <p:nvSpPr>
          <p:cNvPr id="128" name="Shape 128"/>
          <p:cNvSpPr txBox="1"/>
          <p:nvPr>
            <p:ph idx="1" type="body"/>
          </p:nvPr>
        </p:nvSpPr>
        <p:spPr>
          <a:xfrm>
            <a:off x="311700" y="1152475"/>
            <a:ext cx="8520600" cy="403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v</a:t>
            </a:r>
            <a:r>
              <a:rPr lang="en"/>
              <a:t>oid printArray(int[] array, int n) {</a:t>
            </a:r>
            <a:br>
              <a:rPr lang="en"/>
            </a:br>
            <a:r>
              <a:rPr lang="en"/>
              <a:t>	</a:t>
            </a:r>
            <a:r>
              <a:rPr lang="en"/>
              <a:t>i</a:t>
            </a:r>
            <a:r>
              <a:rPr lang="en"/>
              <a:t>nt i = 0;</a:t>
            </a:r>
            <a:br>
              <a:rPr lang="en"/>
            </a:br>
            <a:r>
              <a:rPr lang="en"/>
              <a:t>	</a:t>
            </a:r>
            <a:r>
              <a:rPr lang="en"/>
              <a:t>w</a:t>
            </a:r>
            <a:r>
              <a:rPr lang="en"/>
              <a:t>hile (i &lt; array.length) {</a:t>
            </a:r>
            <a:br>
              <a:rPr lang="en"/>
            </a:br>
            <a:r>
              <a:rPr lang="en"/>
              <a:t>		print(array[i] * n);</a:t>
            </a:r>
            <a:br>
              <a:rPr lang="en"/>
            </a:br>
            <a:r>
              <a:rPr lang="en"/>
              <a:t>		</a:t>
            </a:r>
            <a:r>
              <a:rPr lang="en"/>
              <a:t>i</a:t>
            </a:r>
            <a:r>
              <a:rPr lang="en"/>
              <a:t> += 1;</a:t>
            </a:r>
            <a:br>
              <a:rPr lang="en"/>
            </a:br>
            <a:r>
              <a:rPr lang="en"/>
              <a:t>	}</a:t>
            </a:r>
            <a:br>
              <a:rPr lang="en"/>
            </a:br>
            <a:r>
              <a:rPr lang="en"/>
              <a:t>}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What does this code do?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i</a:t>
            </a:r>
            <a:r>
              <a:rPr lang="en"/>
              <a:t>nt[] array = new int[] {1, 2, 3, 4, 5};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printArray(array, 5);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Test 4</a:t>
            </a:r>
            <a:endParaRPr/>
          </a:p>
        </p:txBody>
      </p:sp>
      <p:sp>
        <p:nvSpPr>
          <p:cNvPr id="134" name="Shape 13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</a:t>
            </a:r>
            <a:r>
              <a:rPr lang="en"/>
              <a:t>nt[] getArray() {</a:t>
            </a:r>
            <a:br>
              <a:rPr lang="en"/>
            </a:br>
            <a:r>
              <a:rPr lang="en"/>
              <a:t>	</a:t>
            </a:r>
            <a:r>
              <a:rPr lang="en"/>
              <a:t>i</a:t>
            </a:r>
            <a:r>
              <a:rPr lang="en"/>
              <a:t>nt[] array = new int[] { 1, 1, 1, 1, 1 };</a:t>
            </a:r>
            <a:br>
              <a:rPr lang="en"/>
            </a:br>
            <a:r>
              <a:rPr lang="en"/>
              <a:t>	</a:t>
            </a:r>
            <a:r>
              <a:rPr lang="en"/>
              <a:t>i</a:t>
            </a:r>
            <a:r>
              <a:rPr lang="en"/>
              <a:t>nt x = 0;</a:t>
            </a:r>
            <a:br>
              <a:rPr lang="en"/>
            </a:br>
            <a:r>
              <a:rPr lang="en"/>
              <a:t>	</a:t>
            </a:r>
            <a:r>
              <a:rPr lang="en"/>
              <a:t>w</a:t>
            </a:r>
            <a:r>
              <a:rPr lang="en"/>
              <a:t>hile (x &lt; array.length) {</a:t>
            </a:r>
            <a:br>
              <a:rPr lang="en"/>
            </a:br>
            <a:r>
              <a:rPr lang="en"/>
              <a:t>		</a:t>
            </a:r>
            <a:r>
              <a:rPr lang="en"/>
              <a:t>a</a:t>
            </a:r>
            <a:r>
              <a:rPr lang="en"/>
              <a:t>rray[x] = x;</a:t>
            </a:r>
            <a:br>
              <a:rPr lang="en"/>
            </a:br>
            <a:r>
              <a:rPr lang="en"/>
              <a:t>	}</a:t>
            </a:r>
            <a:br>
              <a:rPr lang="en"/>
            </a:br>
            <a:r>
              <a:rPr lang="en"/>
              <a:t>	return array;</a:t>
            </a:r>
            <a:br>
              <a:rPr lang="en"/>
            </a:br>
            <a:r>
              <a:rPr lang="en"/>
              <a:t>}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What does getArray() do?</a:t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Shape 13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Arrays don’t have to store ints</a:t>
            </a:r>
            <a:endParaRPr/>
          </a:p>
        </p:txBody>
      </p:sp>
      <p:sp>
        <p:nvSpPr>
          <p:cNvPr id="140" name="Shape 14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They can store any kind of data!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String[] names = new String[] { “Joe”, “Moose”, “Tim”, “Sid” };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f</a:t>
            </a:r>
            <a:r>
              <a:rPr lang="en"/>
              <a:t>loat[] positions = new float[] { 1.42, 135.5, 11.2 };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b</a:t>
            </a:r>
            <a:r>
              <a:rPr lang="en"/>
              <a:t>oolean flags = new boolean[] { true, true, false };</a:t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Shape 14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Test</a:t>
            </a:r>
            <a:endParaRPr/>
          </a:p>
        </p:txBody>
      </p:sp>
      <p:sp>
        <p:nvSpPr>
          <p:cNvPr id="146" name="Shape 14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Given that :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String array = new String[] { “Alpha”, “Omega”, “Delta” };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Write a while loop that prints all of the things in the array</a:t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Shape 15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More on arrays</a:t>
            </a:r>
            <a:endParaRPr/>
          </a:p>
        </p:txBody>
      </p:sp>
      <p:sp>
        <p:nvSpPr>
          <p:cNvPr id="152" name="Shape 15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We can create arrays without having to set the starting values.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i</a:t>
            </a:r>
            <a:r>
              <a:rPr lang="en"/>
              <a:t>nt[] positions = new int[1000];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String[] names = new String[66];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Shape 15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Test</a:t>
            </a:r>
            <a:endParaRPr/>
          </a:p>
        </p:txBody>
      </p:sp>
      <p:sp>
        <p:nvSpPr>
          <p:cNvPr id="158" name="Shape 15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1600"/>
              </a:spcAft>
              <a:buNone/>
            </a:pPr>
            <a:r>
              <a:rPr lang="en"/>
              <a:t>Write a function that creates an array full of the numbers from 0 to 100</a:t>
            </a:r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Shape 16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For loops</a:t>
            </a:r>
            <a:endParaRPr/>
          </a:p>
        </p:txBody>
      </p:sp>
      <p:sp>
        <p:nvSpPr>
          <p:cNvPr id="164" name="Shape 16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For loops are a different way to do something over and over again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They’re just like while loops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Homework review</a:t>
            </a:r>
            <a:endParaRPr/>
          </a:p>
        </p:txBody>
      </p:sp>
      <p:sp>
        <p:nvSpPr>
          <p:cNvPr id="61" name="Shape 6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1600"/>
              </a:spcAft>
              <a:buNone/>
            </a:pPr>
            <a:r>
              <a:rPr lang="en"/>
              <a:t>Let’s go over the homework.</a:t>
            </a: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Shape 16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For loops</a:t>
            </a:r>
            <a:endParaRPr/>
          </a:p>
        </p:txBody>
      </p:sp>
      <p:sp>
        <p:nvSpPr>
          <p:cNvPr id="170" name="Shape 17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</a:t>
            </a:r>
            <a:r>
              <a:rPr lang="en"/>
              <a:t>nt x = 0;</a:t>
            </a:r>
            <a:br>
              <a:rPr lang="en"/>
            </a:br>
            <a:r>
              <a:rPr lang="en"/>
              <a:t>w</a:t>
            </a:r>
            <a:r>
              <a:rPr lang="en"/>
              <a:t>hile (x &lt; 10) {</a:t>
            </a:r>
            <a:br>
              <a:rPr lang="en"/>
            </a:br>
            <a:r>
              <a:rPr lang="en"/>
              <a:t>	print(x);</a:t>
            </a:r>
            <a:br>
              <a:rPr lang="en"/>
            </a:br>
            <a:r>
              <a:rPr lang="en"/>
              <a:t>	</a:t>
            </a:r>
            <a:r>
              <a:rPr lang="en"/>
              <a:t>x</a:t>
            </a:r>
            <a:r>
              <a:rPr lang="en"/>
              <a:t> += 1;</a:t>
            </a:r>
            <a:br>
              <a:rPr lang="en"/>
            </a:br>
            <a:r>
              <a:rPr lang="en"/>
              <a:t>}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Is the same as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f</a:t>
            </a:r>
            <a:r>
              <a:rPr lang="en"/>
              <a:t>or (int x = 0; x &lt; 10; x += 1) {</a:t>
            </a:r>
            <a:br>
              <a:rPr lang="en"/>
            </a:br>
            <a:r>
              <a:rPr lang="en"/>
              <a:t>	print(x);</a:t>
            </a:r>
            <a:br>
              <a:rPr lang="en"/>
            </a:br>
            <a:r>
              <a:rPr lang="en"/>
              <a:t>}</a:t>
            </a:r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Shape 17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For loops</a:t>
            </a:r>
            <a:endParaRPr/>
          </a:p>
        </p:txBody>
      </p:sp>
      <p:sp>
        <p:nvSpPr>
          <p:cNvPr id="176" name="Shape 17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</a:t>
            </a:r>
            <a:r>
              <a:rPr lang="en"/>
              <a:t>or (int i = 0; i &lt; 50; i += 1) {</a:t>
            </a:r>
            <a:br>
              <a:rPr lang="en"/>
            </a:br>
            <a:r>
              <a:rPr lang="en"/>
              <a:t>	print(i);</a:t>
            </a:r>
            <a:br>
              <a:rPr lang="en"/>
            </a:br>
            <a:r>
              <a:rPr lang="en"/>
              <a:t>}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f</a:t>
            </a:r>
            <a:r>
              <a:rPr lang="en"/>
              <a:t>or (int x = 10; x &gt; 0; x -= 1) {</a:t>
            </a:r>
            <a:br>
              <a:rPr lang="en"/>
            </a:br>
            <a:r>
              <a:rPr lang="en"/>
              <a:t>	print(x);</a:t>
            </a:r>
            <a:br>
              <a:rPr lang="en"/>
            </a:br>
            <a:r>
              <a:rPr lang="en"/>
              <a:t>}</a:t>
            </a:r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Shape 18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For loop test!</a:t>
            </a:r>
            <a:endParaRPr/>
          </a:p>
        </p:txBody>
      </p:sp>
      <p:sp>
        <p:nvSpPr>
          <p:cNvPr id="182" name="Shape 18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Given that :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i</a:t>
            </a:r>
            <a:r>
              <a:rPr lang="en"/>
              <a:t>nt[] array = new int[] { 10, 14, 134, 613, 6136,  6, 1 };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Write a for loop that prints all of the elements in the array.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Arrays</a:t>
            </a:r>
            <a:endParaRPr/>
          </a:p>
        </p:txBody>
      </p:sp>
      <p:sp>
        <p:nvSpPr>
          <p:cNvPr id="67" name="Shape 6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Recall that we can create variables like this :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i</a:t>
            </a:r>
            <a:r>
              <a:rPr lang="en"/>
              <a:t>nt x = 153;</a:t>
            </a:r>
            <a:br>
              <a:rPr lang="en"/>
            </a:br>
            <a:r>
              <a:rPr lang="en"/>
              <a:t>i</a:t>
            </a:r>
            <a:r>
              <a:rPr lang="en"/>
              <a:t>nt y = 2166;</a:t>
            </a:r>
            <a:br>
              <a:rPr lang="en"/>
            </a:br>
            <a:r>
              <a:rPr lang="en"/>
              <a:t>i</a:t>
            </a:r>
            <a:r>
              <a:rPr lang="en"/>
              <a:t>nt z = 316;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The problem with this is sometimes we need to create a lot of variables. More than we could type out.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Arrays continued</a:t>
            </a:r>
            <a:endParaRPr/>
          </a:p>
        </p:txBody>
      </p:sp>
      <p:sp>
        <p:nvSpPr>
          <p:cNvPr id="73" name="Shape 7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Arrays are used when we need a lot of variables.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Arrays look like this :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a</a:t>
            </a:r>
            <a:r>
              <a:rPr lang="en"/>
              <a:t> = [0, 8, 1, 4, 10, 0, 0]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The things that are stored in the array are called </a:t>
            </a:r>
            <a:r>
              <a:rPr b="1" lang="en"/>
              <a:t>elements</a:t>
            </a:r>
            <a:r>
              <a:rPr lang="en"/>
              <a:t>. Elements in an array work just like variables! They can be changed, printed, used in functions.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Index</a:t>
            </a:r>
            <a:endParaRPr/>
          </a:p>
        </p:txBody>
      </p:sp>
      <p:sp>
        <p:nvSpPr>
          <p:cNvPr id="79" name="Shape 79"/>
          <p:cNvSpPr txBox="1"/>
          <p:nvPr>
            <p:ph idx="1" type="body"/>
          </p:nvPr>
        </p:nvSpPr>
        <p:spPr>
          <a:xfrm>
            <a:off x="311700" y="1152475"/>
            <a:ext cx="8520600" cy="389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Here is a real example of an array.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i</a:t>
            </a:r>
            <a:r>
              <a:rPr lang="en"/>
              <a:t>nt[] numberArray = new int[] { 1, 3, 5, 7 };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The array has 4 </a:t>
            </a:r>
            <a:r>
              <a:rPr b="1" lang="en"/>
              <a:t>elements.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The elements can be accessed  by their </a:t>
            </a:r>
            <a:r>
              <a:rPr b="1" lang="en"/>
              <a:t>indexes</a:t>
            </a:r>
            <a:r>
              <a:rPr lang="en"/>
              <a:t>. Each element has an index.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[1, 3, 5, 7]</a:t>
            </a:r>
            <a:br>
              <a:rPr lang="en"/>
            </a:br>
            <a:r>
              <a:rPr lang="en"/>
              <a:t> ^   ^  ^  ^</a:t>
            </a:r>
            <a:br>
              <a:rPr lang="en"/>
            </a:br>
            <a:r>
              <a:rPr lang="en"/>
              <a:t> 0  1  2  3</a:t>
            </a:r>
            <a:br>
              <a:rPr lang="en"/>
            </a:br>
            <a:br>
              <a:rPr lang="en"/>
            </a:b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Indexes continued</a:t>
            </a:r>
            <a:endParaRPr/>
          </a:p>
        </p:txBody>
      </p:sp>
      <p:sp>
        <p:nvSpPr>
          <p:cNvPr id="85" name="Shape 8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Here’s how we use </a:t>
            </a:r>
            <a:r>
              <a:rPr b="1" lang="en"/>
              <a:t>indexes</a:t>
            </a:r>
            <a:r>
              <a:rPr lang="en"/>
              <a:t> to access </a:t>
            </a:r>
            <a:r>
              <a:rPr b="1" lang="en"/>
              <a:t>elements</a:t>
            </a:r>
            <a:r>
              <a:rPr lang="en"/>
              <a:t> in an array.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i</a:t>
            </a:r>
            <a:r>
              <a:rPr lang="en"/>
              <a:t>nt[] array = new int[] { 10, 5, 60, 15 };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array[0] = 100;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print(array[0]);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Array Examples</a:t>
            </a:r>
            <a:endParaRPr/>
          </a:p>
        </p:txBody>
      </p:sp>
      <p:sp>
        <p:nvSpPr>
          <p:cNvPr id="91" name="Shape 91"/>
          <p:cNvSpPr txBox="1"/>
          <p:nvPr>
            <p:ph idx="1" type="body"/>
          </p:nvPr>
        </p:nvSpPr>
        <p:spPr>
          <a:xfrm>
            <a:off x="311700" y="1152475"/>
            <a:ext cx="40194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</a:t>
            </a:r>
            <a:r>
              <a:rPr lang="en"/>
              <a:t>nt[] ages = new int[] { 10, 12, 14 };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ages[1] += 2;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print(ages[1]);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int[] x = new int[] { 0, 0, 0, 0 };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x[1] = 15;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x</a:t>
            </a:r>
            <a:r>
              <a:rPr lang="en"/>
              <a:t>[2] = 10;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p</a:t>
            </a:r>
            <a:r>
              <a:rPr lang="en"/>
              <a:t>rint(x[1] + x[2]);</a:t>
            </a:r>
            <a:endParaRPr/>
          </a:p>
        </p:txBody>
      </p:sp>
      <p:sp>
        <p:nvSpPr>
          <p:cNvPr id="92" name="Shape 92"/>
          <p:cNvSpPr txBox="1"/>
          <p:nvPr/>
        </p:nvSpPr>
        <p:spPr>
          <a:xfrm>
            <a:off x="4564150" y="1151625"/>
            <a:ext cx="4069500" cy="3857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</a:t>
            </a:r>
            <a:r>
              <a:rPr lang="en"/>
              <a:t>nt[]  positions = new int[] { 5, 10, 15, 20 };</a:t>
            </a:r>
            <a:br>
              <a:rPr lang="en"/>
            </a:br>
            <a:endParaRPr/>
          </a:p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</a:t>
            </a:r>
            <a:r>
              <a:rPr lang="en"/>
              <a:t>ositions[3] += 1;</a:t>
            </a:r>
            <a:endParaRPr/>
          </a:p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print(positions[3]);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Length</a:t>
            </a:r>
            <a:endParaRPr/>
          </a:p>
        </p:txBody>
      </p:sp>
      <p:sp>
        <p:nvSpPr>
          <p:cNvPr id="98" name="Shape 9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</a:t>
            </a:r>
            <a:r>
              <a:rPr b="1" lang="en"/>
              <a:t>length</a:t>
            </a:r>
            <a:r>
              <a:rPr lang="en"/>
              <a:t> of the array is how many </a:t>
            </a:r>
            <a:r>
              <a:rPr b="1" lang="en"/>
              <a:t>elements</a:t>
            </a:r>
            <a:r>
              <a:rPr lang="en"/>
              <a:t> it has in it.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Here’s how we get the </a:t>
            </a:r>
            <a:r>
              <a:rPr b="1" lang="en"/>
              <a:t>length</a:t>
            </a:r>
            <a:r>
              <a:rPr lang="en"/>
              <a:t> from an array :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int numbers = new int[] { 1, 4, 6, 7 };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print(numbers.length);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numbers.length is equal to 4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Please split into 2 teams</a:t>
            </a:r>
            <a:endParaRPr/>
          </a:p>
        </p:txBody>
      </p:sp>
      <p:sp>
        <p:nvSpPr>
          <p:cNvPr id="104" name="Shape 10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