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2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Functions! Arrays! For loops!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</a:t>
            </a:r>
            <a:endParaRPr/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nt[] array = new </a:t>
            </a:r>
            <a:r>
              <a:rPr lang="en"/>
              <a:t>int</a:t>
            </a:r>
            <a:r>
              <a:rPr lang="en"/>
              <a:t>[] { 1, 5, 10, 5 };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</a:t>
            </a:r>
            <a:r>
              <a:rPr lang="en"/>
              <a:t>nt x = 0;</a:t>
            </a:r>
            <a:br>
              <a:rPr lang="en"/>
            </a:br>
            <a:r>
              <a:rPr lang="en"/>
              <a:t>w</a:t>
            </a:r>
            <a:r>
              <a:rPr lang="en"/>
              <a:t>hile (x &lt; array.length) {</a:t>
            </a:r>
            <a:br>
              <a:rPr lang="en"/>
            </a:br>
            <a:r>
              <a:rPr lang="en"/>
              <a:t>	print(array[x]);</a:t>
            </a:r>
            <a:br>
              <a:rPr lang="en"/>
            </a:br>
            <a:r>
              <a:rPr lang="en"/>
              <a:t>	</a:t>
            </a:r>
            <a:r>
              <a:rPr lang="en"/>
              <a:t>x</a:t>
            </a:r>
            <a:r>
              <a:rPr lang="en"/>
              <a:t> += 1;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2</a:t>
            </a:r>
            <a:endParaRPr/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nt[] array = new int[] { 1, 2, 3, 4 };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</a:t>
            </a:r>
            <a:r>
              <a:rPr lang="en"/>
              <a:t>nt s = 0;</a:t>
            </a:r>
            <a:br>
              <a:rPr lang="en"/>
            </a:br>
            <a:r>
              <a:rPr lang="en"/>
              <a:t>i</a:t>
            </a:r>
            <a:r>
              <a:rPr lang="en"/>
              <a:t>nt i = 0;</a:t>
            </a:r>
            <a:br>
              <a:rPr lang="en"/>
            </a:br>
            <a:r>
              <a:rPr lang="en"/>
              <a:t>w</a:t>
            </a:r>
            <a:r>
              <a:rPr lang="en"/>
              <a:t>hile (i &lt; array.length) {</a:t>
            </a:r>
            <a:br>
              <a:rPr lang="en"/>
            </a:br>
            <a:r>
              <a:rPr lang="en"/>
              <a:t>	</a:t>
            </a:r>
            <a:r>
              <a:rPr lang="en"/>
              <a:t>s</a:t>
            </a:r>
            <a:r>
              <a:rPr lang="en"/>
              <a:t> += array[i];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 += 1;</a:t>
            </a:r>
            <a:br>
              <a:rPr lang="en"/>
            </a:br>
            <a:r>
              <a:rPr lang="en"/>
              <a:t>}</a:t>
            </a:r>
            <a:br>
              <a:rPr lang="en"/>
            </a:br>
            <a:r>
              <a:rPr lang="en"/>
              <a:t>print(s);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3</a:t>
            </a:r>
            <a:endParaRPr/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nt[] array = new int[] { 50, 135, 11, 9999, 12 };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first team to write a program that prints array </a:t>
            </a:r>
            <a:r>
              <a:rPr b="1" lang="en"/>
              <a:t>backwards</a:t>
            </a:r>
            <a:r>
              <a:rPr lang="en"/>
              <a:t> wins!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5</a:t>
            </a:r>
            <a:endParaRPr/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152475"/>
            <a:ext cx="8520600" cy="40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</a:t>
            </a:r>
            <a:r>
              <a:rPr lang="en"/>
              <a:t>oid printArray(int[] array, int n) {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nt i = 0;</a:t>
            </a:r>
            <a:br>
              <a:rPr lang="en"/>
            </a:br>
            <a:r>
              <a:rPr lang="en"/>
              <a:t>	</a:t>
            </a:r>
            <a:r>
              <a:rPr lang="en"/>
              <a:t>w</a:t>
            </a:r>
            <a:r>
              <a:rPr lang="en"/>
              <a:t>hile (i &lt; array.length) {</a:t>
            </a:r>
            <a:br>
              <a:rPr lang="en"/>
            </a:br>
            <a:r>
              <a:rPr lang="en"/>
              <a:t>		print(array[i] * n);</a:t>
            </a:r>
            <a:br>
              <a:rPr lang="en"/>
            </a:br>
            <a:r>
              <a:rPr lang="en"/>
              <a:t>		</a:t>
            </a:r>
            <a:r>
              <a:rPr lang="en"/>
              <a:t>i</a:t>
            </a:r>
            <a:r>
              <a:rPr lang="en"/>
              <a:t> += 1;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does this code do?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nt[] array = new int[] {1, 2, 3, 4, 5};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printArray(array, 5);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4</a:t>
            </a:r>
            <a:endParaRPr/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nt[] getArray() {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nt[] array = new int[] { 1, 1, 1, 1, 1 };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nt x = 0;</a:t>
            </a:r>
            <a:br>
              <a:rPr lang="en"/>
            </a:br>
            <a:r>
              <a:rPr lang="en"/>
              <a:t>	</a:t>
            </a:r>
            <a:r>
              <a:rPr lang="en"/>
              <a:t>w</a:t>
            </a:r>
            <a:r>
              <a:rPr lang="en"/>
              <a:t>hile (x &lt; array.length) {</a:t>
            </a:r>
            <a:br>
              <a:rPr lang="en"/>
            </a:br>
            <a:r>
              <a:rPr lang="en"/>
              <a:t>		</a:t>
            </a:r>
            <a:r>
              <a:rPr lang="en"/>
              <a:t>a</a:t>
            </a:r>
            <a:r>
              <a:rPr lang="en"/>
              <a:t>rray[x] = x;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	return array;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What does getArray() do?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 don’t have to store ints</a:t>
            </a:r>
            <a:endParaRPr/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can store any kind of data!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String[] names = new String[] { “Joe”, “Moose”, “Tim”, “Sid” };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loat[] positions = new float[] { 1.42, 135.5, 11.2 };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b</a:t>
            </a:r>
            <a:r>
              <a:rPr lang="en"/>
              <a:t>oolean flags = new boolean[] { true, true, false };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</a:t>
            </a:r>
            <a:endParaRPr/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Given that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String array = new String[] { “Alpha”, “Omega”, “Delta” };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Write a while loop that prints all of the things in the array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on arrays</a:t>
            </a:r>
            <a:endParaRPr/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can create arrays without having to set the starting values.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nt[] positions = new int[1000];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String[] names = new String[66];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</a:t>
            </a:r>
            <a:endParaRPr/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Write a function that creates an array full of the numbers from 0 to 100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loops</a:t>
            </a:r>
            <a:endParaRPr/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loops are a different way to do something over and over again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They’re just like while loops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 review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Let’s go over the homework.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loops</a:t>
            </a:r>
            <a:endParaRPr/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x = 0;</a:t>
            </a:r>
            <a:br>
              <a:rPr lang="en"/>
            </a:br>
            <a:r>
              <a:rPr lang="en"/>
              <a:t>w</a:t>
            </a:r>
            <a:r>
              <a:rPr lang="en"/>
              <a:t>hile (x &lt; 10) {</a:t>
            </a:r>
            <a:br>
              <a:rPr lang="en"/>
            </a:br>
            <a:r>
              <a:rPr lang="en"/>
              <a:t>	print(x);</a:t>
            </a:r>
            <a:br>
              <a:rPr lang="en"/>
            </a:br>
            <a:r>
              <a:rPr lang="en"/>
              <a:t>	</a:t>
            </a:r>
            <a:r>
              <a:rPr lang="en"/>
              <a:t>x</a:t>
            </a:r>
            <a:r>
              <a:rPr lang="en"/>
              <a:t> += 1;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Is the same as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</a:t>
            </a:r>
            <a:r>
              <a:rPr lang="en"/>
              <a:t>or (int x = 0; x &lt; 10; x += 1) {</a:t>
            </a:r>
            <a:br>
              <a:rPr lang="en"/>
            </a:br>
            <a:r>
              <a:rPr lang="en"/>
              <a:t>	print(x);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loops</a:t>
            </a:r>
            <a:endParaRPr/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or (int i = 0; i &lt; 50; i += 1) {</a:t>
            </a:r>
            <a:br>
              <a:rPr lang="en"/>
            </a:br>
            <a:r>
              <a:rPr lang="en"/>
              <a:t>	print(i);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</a:t>
            </a:r>
            <a:r>
              <a:rPr lang="en"/>
              <a:t>or (int x = 10; x &gt; 0; x -= 1) {</a:t>
            </a:r>
            <a:br>
              <a:rPr lang="en"/>
            </a:br>
            <a:r>
              <a:rPr lang="en"/>
              <a:t>	print(x);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loop test!</a:t>
            </a:r>
            <a:endParaRPr/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Given that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nt[] array = new int[] { 10, 14, 134, 613, 6136,  6, 1 };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Write a for loop that prints all of the elements in the array.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Recall that we can create variables like this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x = 153;</a:t>
            </a:r>
            <a:br>
              <a:rPr lang="en"/>
            </a:br>
            <a:r>
              <a:rPr lang="en"/>
              <a:t>i</a:t>
            </a:r>
            <a:r>
              <a:rPr lang="en"/>
              <a:t>nt y = 2166;</a:t>
            </a:r>
            <a:br>
              <a:rPr lang="en"/>
            </a:br>
            <a:r>
              <a:rPr lang="en"/>
              <a:t>i</a:t>
            </a:r>
            <a:r>
              <a:rPr lang="en"/>
              <a:t>nt z = 316;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problem with this is sometimes we need to create a lot of variables. More than we could type out.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 continued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 are used when we need a lot of variables.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Arrays look like this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</a:t>
            </a:r>
            <a:r>
              <a:rPr lang="en"/>
              <a:t> = [0, 8, 1, 4, 10, 0, 0]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things that are stored in the array are called </a:t>
            </a:r>
            <a:r>
              <a:rPr b="1" lang="en"/>
              <a:t>elements</a:t>
            </a:r>
            <a:r>
              <a:rPr lang="en"/>
              <a:t>. Elements in an array work just like variables! They can be changed, printed, used in functions.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Index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89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is a real example of an array.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nt[] numberArray = new int[] { 1, 3, 5, 7 };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array has 4 </a:t>
            </a:r>
            <a:r>
              <a:rPr b="1" lang="en"/>
              <a:t>elements.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elements can be accessed  by their </a:t>
            </a:r>
            <a:r>
              <a:rPr b="1" lang="en"/>
              <a:t>indexes</a:t>
            </a:r>
            <a:r>
              <a:rPr lang="en"/>
              <a:t>. Each element has an index.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[1, 3, 5, 7]</a:t>
            </a:r>
            <a:br>
              <a:rPr lang="en"/>
            </a:br>
            <a:r>
              <a:rPr lang="en"/>
              <a:t> ^   ^  ^  ^</a:t>
            </a:r>
            <a:br>
              <a:rPr lang="en"/>
            </a:br>
            <a:r>
              <a:rPr lang="en"/>
              <a:t> 0  1  2  3</a:t>
            </a:r>
            <a:br>
              <a:rPr lang="en"/>
            </a:b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Indexes continued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Here’s how we use </a:t>
            </a:r>
            <a:r>
              <a:rPr b="1" lang="en"/>
              <a:t>indexes</a:t>
            </a:r>
            <a:r>
              <a:rPr lang="en"/>
              <a:t> to access </a:t>
            </a:r>
            <a:r>
              <a:rPr b="1" lang="en"/>
              <a:t>elements</a:t>
            </a:r>
            <a:r>
              <a:rPr lang="en"/>
              <a:t> in an array.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nt[] array = new int[] { 10, 5, 60, 15 };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array[0] = 100;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print(array[0]);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 Examples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4019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nt[] ages = new int[] { 10, 12, 14 };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ages[1] += 2;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print(ages[1]);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int[] x = new int[] { 0, 0, 0, 0 };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x[1] = 15;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x</a:t>
            </a:r>
            <a:r>
              <a:rPr lang="en"/>
              <a:t>[2] = 10;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</a:t>
            </a:r>
            <a:r>
              <a:rPr lang="en"/>
              <a:t>rint(x[1] + x[2]);</a:t>
            </a: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4564150" y="1151625"/>
            <a:ext cx="4069500" cy="38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nt[]  positions = new int[] { 5, 10, 15, 20 };</a:t>
            </a:r>
            <a:br>
              <a:rPr lang="en"/>
            </a:b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</a:t>
            </a:r>
            <a:r>
              <a:rPr lang="en"/>
              <a:t>ositions[3] += 1;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print(positions[3]);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Length</a:t>
            </a:r>
            <a:endParaRPr/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b="1" lang="en"/>
              <a:t>length</a:t>
            </a:r>
            <a:r>
              <a:rPr lang="en"/>
              <a:t> of the array is how many </a:t>
            </a:r>
            <a:r>
              <a:rPr b="1" lang="en"/>
              <a:t>elements</a:t>
            </a:r>
            <a:r>
              <a:rPr lang="en"/>
              <a:t> it has in it.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Here’s how we get the </a:t>
            </a:r>
            <a:r>
              <a:rPr b="1" lang="en"/>
              <a:t>length</a:t>
            </a:r>
            <a:r>
              <a:rPr lang="en"/>
              <a:t> from an array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int numbers = new int[] { 1, 4, 6, 7 };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print(numbers.length);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numbers.length is equal to 4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split into 2 teams</a:t>
            </a:r>
            <a:endParaRPr/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